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25"/>
  </p:notesMasterIdLst>
  <p:sldIdLst>
    <p:sldId id="256" r:id="rId2"/>
    <p:sldId id="257" r:id="rId3"/>
    <p:sldId id="258" r:id="rId4"/>
    <p:sldId id="259" r:id="rId5"/>
    <p:sldId id="260" r:id="rId6"/>
    <p:sldId id="268" r:id="rId7"/>
    <p:sldId id="261" r:id="rId8"/>
    <p:sldId id="262" r:id="rId9"/>
    <p:sldId id="264" r:id="rId10"/>
    <p:sldId id="269" r:id="rId11"/>
    <p:sldId id="266" r:id="rId12"/>
    <p:sldId id="267" r:id="rId13"/>
    <p:sldId id="271" r:id="rId14"/>
    <p:sldId id="272" r:id="rId15"/>
    <p:sldId id="276" r:id="rId16"/>
    <p:sldId id="274" r:id="rId17"/>
    <p:sldId id="277" r:id="rId18"/>
    <p:sldId id="278" r:id="rId19"/>
    <p:sldId id="279" r:id="rId20"/>
    <p:sldId id="280" r:id="rId21"/>
    <p:sldId id="275" r:id="rId22"/>
    <p:sldId id="263" r:id="rId23"/>
    <p:sldId id="282"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D3A0E3-4A40-40AA-88A2-EC3863F4776A}" type="doc">
      <dgm:prSet loTypeId="urn:microsoft.com/office/officeart/2005/8/layout/orgChart1" loCatId="hierarchy" qsTypeId="urn:microsoft.com/office/officeart/2005/8/quickstyle/3d3" qsCatId="3D" csTypeId="urn:microsoft.com/office/officeart/2005/8/colors/colorful4" csCatId="colorful" phldr="1"/>
      <dgm:spPr/>
      <dgm:t>
        <a:bodyPr/>
        <a:lstStyle/>
        <a:p>
          <a:endParaRPr lang="ru-RU"/>
        </a:p>
      </dgm:t>
    </dgm:pt>
    <dgm:pt modelId="{18319D7F-60EE-4025-B003-D4455D936B31}">
      <dgm:prSet phldrT="[Текст]" custT="1"/>
      <dgm:spPr/>
      <dgm:t>
        <a:bodyPr/>
        <a:lstStyle/>
        <a:p>
          <a:r>
            <a:rPr lang="uk-UA" sz="3600" b="1" dirty="0" smtClean="0">
              <a:solidFill>
                <a:schemeClr val="bg1">
                  <a:lumMod val="10000"/>
                </a:schemeClr>
              </a:solidFill>
              <a:latin typeface="Bookman Old Style" pitchFamily="18" charset="0"/>
            </a:rPr>
            <a:t>Загальні риси урбанізації</a:t>
          </a:r>
          <a:endParaRPr lang="ru-RU" sz="3600" dirty="0">
            <a:solidFill>
              <a:schemeClr val="bg1">
                <a:lumMod val="10000"/>
              </a:schemeClr>
            </a:solidFill>
            <a:latin typeface="Bookman Old Style" pitchFamily="18" charset="0"/>
          </a:endParaRPr>
        </a:p>
      </dgm:t>
    </dgm:pt>
    <dgm:pt modelId="{EF86D9C5-3EEC-4FC7-B787-4A0D14999AFC}" type="parTrans" cxnId="{44E2F07D-38DC-4ACD-81E6-A64A6D922E48}">
      <dgm:prSet/>
      <dgm:spPr/>
      <dgm:t>
        <a:bodyPr/>
        <a:lstStyle/>
        <a:p>
          <a:endParaRPr lang="ru-RU"/>
        </a:p>
      </dgm:t>
    </dgm:pt>
    <dgm:pt modelId="{AAE04A54-0979-401A-8A74-E7722B333C56}" type="sibTrans" cxnId="{44E2F07D-38DC-4ACD-81E6-A64A6D922E48}">
      <dgm:prSet/>
      <dgm:spPr/>
      <dgm:t>
        <a:bodyPr/>
        <a:lstStyle/>
        <a:p>
          <a:endParaRPr lang="ru-RU"/>
        </a:p>
      </dgm:t>
    </dgm:pt>
    <dgm:pt modelId="{C3B85DA2-4A3A-483B-8A4A-677BC4418983}">
      <dgm:prSet phldrT="[Текст]" custT="1"/>
      <dgm:spPr/>
      <dgm:t>
        <a:bodyPr/>
        <a:lstStyle/>
        <a:p>
          <a:r>
            <a:rPr lang="uk-UA" sz="2000" b="1" dirty="0" smtClean="0">
              <a:solidFill>
                <a:schemeClr val="bg1">
                  <a:lumMod val="10000"/>
                </a:schemeClr>
              </a:solidFill>
              <a:latin typeface="Bookman Old Style" pitchFamily="18" charset="0"/>
            </a:rPr>
            <a:t>Швидке зростання міського населення</a:t>
          </a:r>
          <a:endParaRPr lang="uk-UA" sz="2000" dirty="0" smtClean="0">
            <a:solidFill>
              <a:schemeClr val="bg1">
                <a:lumMod val="10000"/>
              </a:schemeClr>
            </a:solidFill>
            <a:latin typeface="Bookman Old Style" pitchFamily="18" charset="0"/>
          </a:endParaRPr>
        </a:p>
      </dgm:t>
    </dgm:pt>
    <dgm:pt modelId="{377BEF2C-B513-4F1D-BD28-C37B934E3E52}" type="parTrans" cxnId="{EF554E96-CD74-4C3C-ACB9-CFA09AF0E86A}">
      <dgm:prSet/>
      <dgm:spPr/>
      <dgm:t>
        <a:bodyPr/>
        <a:lstStyle/>
        <a:p>
          <a:endParaRPr lang="ru-RU"/>
        </a:p>
      </dgm:t>
    </dgm:pt>
    <dgm:pt modelId="{BAC86540-5058-45B9-AD29-F7D7C0DBF8B0}" type="sibTrans" cxnId="{EF554E96-CD74-4C3C-ACB9-CFA09AF0E86A}">
      <dgm:prSet/>
      <dgm:spPr/>
      <dgm:t>
        <a:bodyPr/>
        <a:lstStyle/>
        <a:p>
          <a:endParaRPr lang="ru-RU"/>
        </a:p>
      </dgm:t>
    </dgm:pt>
    <dgm:pt modelId="{D35669DB-8B81-46E2-BFA7-5FED92A76F4E}">
      <dgm:prSet phldrT="[Текст]" custT="1"/>
      <dgm:spPr/>
      <dgm:t>
        <a:bodyPr/>
        <a:lstStyle/>
        <a:p>
          <a:r>
            <a:rPr lang="uk-UA" sz="2000" b="1" dirty="0" smtClean="0">
              <a:solidFill>
                <a:schemeClr val="bg1">
                  <a:lumMod val="10000"/>
                </a:schemeClr>
              </a:solidFill>
              <a:latin typeface="Bookman Old Style" pitchFamily="18" charset="0"/>
            </a:rPr>
            <a:t>Концентрація населення і господарства у великих містах</a:t>
          </a:r>
          <a:endParaRPr lang="ru-RU" sz="1700" dirty="0">
            <a:solidFill>
              <a:schemeClr val="bg1">
                <a:lumMod val="10000"/>
              </a:schemeClr>
            </a:solidFill>
            <a:latin typeface="Bookman Old Style" pitchFamily="18" charset="0"/>
          </a:endParaRPr>
        </a:p>
      </dgm:t>
    </dgm:pt>
    <dgm:pt modelId="{A8D4D6B9-419A-4AF4-9E70-CAAF9803910A}" type="parTrans" cxnId="{D596240E-035E-4F07-93BE-43B90315E3AE}">
      <dgm:prSet/>
      <dgm:spPr/>
      <dgm:t>
        <a:bodyPr/>
        <a:lstStyle/>
        <a:p>
          <a:endParaRPr lang="ru-RU"/>
        </a:p>
      </dgm:t>
    </dgm:pt>
    <dgm:pt modelId="{A3E33087-6D68-4F6F-BB1E-D60285C6A5A4}" type="sibTrans" cxnId="{D596240E-035E-4F07-93BE-43B90315E3AE}">
      <dgm:prSet/>
      <dgm:spPr/>
      <dgm:t>
        <a:bodyPr/>
        <a:lstStyle/>
        <a:p>
          <a:endParaRPr lang="ru-RU"/>
        </a:p>
      </dgm:t>
    </dgm:pt>
    <dgm:pt modelId="{3086A2F9-4135-4F87-B8F7-20A56A8CABDE}">
      <dgm:prSet phldrT="[Текст]"/>
      <dgm:spPr/>
      <dgm:t>
        <a:bodyPr/>
        <a:lstStyle/>
        <a:p>
          <a:r>
            <a:rPr lang="uk-UA" b="1" dirty="0" smtClean="0">
              <a:solidFill>
                <a:schemeClr val="bg1">
                  <a:lumMod val="10000"/>
                </a:schemeClr>
              </a:solidFill>
              <a:latin typeface="Bookman Old Style" pitchFamily="18" charset="0"/>
            </a:rPr>
            <a:t>Найбільші агломерації:</a:t>
          </a:r>
        </a:p>
        <a:p>
          <a:r>
            <a:rPr lang="uk-UA" b="0" dirty="0" err="1" smtClean="0">
              <a:solidFill>
                <a:schemeClr val="bg1">
                  <a:lumMod val="10000"/>
                </a:schemeClr>
              </a:solidFill>
              <a:latin typeface="Bookman Old Style" pitchFamily="18" charset="0"/>
            </a:rPr>
            <a:t>Токійсько-Йокогамська</a:t>
          </a:r>
          <a:r>
            <a:rPr lang="uk-UA" b="0" dirty="0" smtClean="0">
              <a:solidFill>
                <a:schemeClr val="bg1">
                  <a:lumMod val="10000"/>
                </a:schemeClr>
              </a:solidFill>
              <a:latin typeface="Bookman Old Style" pitchFamily="18" charset="0"/>
            </a:rPr>
            <a:t> (35,7 млн. чол.)</a:t>
          </a:r>
        </a:p>
        <a:p>
          <a:r>
            <a:rPr lang="uk-UA" b="0" dirty="0" smtClean="0">
              <a:solidFill>
                <a:schemeClr val="bg1">
                  <a:lumMod val="10000"/>
                </a:schemeClr>
              </a:solidFill>
              <a:latin typeface="Bookman Old Style" pitchFamily="18" charset="0"/>
            </a:rPr>
            <a:t>Мехіко – 24,2 </a:t>
          </a:r>
        </a:p>
        <a:p>
          <a:r>
            <a:rPr lang="uk-UA" b="0" dirty="0" smtClean="0">
              <a:solidFill>
                <a:schemeClr val="bg1">
                  <a:lumMod val="10000"/>
                </a:schemeClr>
              </a:solidFill>
              <a:latin typeface="Bookman Old Style" pitchFamily="18" charset="0"/>
            </a:rPr>
            <a:t>Сеульська – 22,7</a:t>
          </a:r>
        </a:p>
        <a:p>
          <a:r>
            <a:rPr lang="uk-UA" b="0" dirty="0" smtClean="0">
              <a:solidFill>
                <a:schemeClr val="bg1">
                  <a:lumMod val="10000"/>
                </a:schemeClr>
              </a:solidFill>
              <a:latin typeface="Bookman Old Style" pitchFamily="18" charset="0"/>
            </a:rPr>
            <a:t>Нью-Йоркська – 18,8</a:t>
          </a:r>
        </a:p>
        <a:p>
          <a:r>
            <a:rPr lang="uk-UA" b="0" dirty="0" smtClean="0">
              <a:solidFill>
                <a:schemeClr val="bg1">
                  <a:lumMod val="10000"/>
                </a:schemeClr>
              </a:solidFill>
              <a:latin typeface="Bookman Old Style" pitchFamily="18" charset="0"/>
            </a:rPr>
            <a:t>Сан-Паулу – 18,3</a:t>
          </a:r>
        </a:p>
        <a:p>
          <a:r>
            <a:rPr lang="uk-UA" b="1" dirty="0" smtClean="0">
              <a:solidFill>
                <a:schemeClr val="bg1">
                  <a:lumMod val="10000"/>
                </a:schemeClr>
              </a:solidFill>
              <a:latin typeface="Bookman Old Style" pitchFamily="18" charset="0"/>
            </a:rPr>
            <a:t>Мегаполіси.</a:t>
          </a:r>
          <a:endParaRPr lang="ru-RU" b="1" dirty="0">
            <a:solidFill>
              <a:schemeClr val="bg1">
                <a:lumMod val="10000"/>
              </a:schemeClr>
            </a:solidFill>
            <a:latin typeface="Bookman Old Style" pitchFamily="18" charset="0"/>
          </a:endParaRPr>
        </a:p>
      </dgm:t>
    </dgm:pt>
    <dgm:pt modelId="{8B5E6868-8B83-4B23-9636-4578F3499751}" type="parTrans" cxnId="{10D310EB-922E-4BCB-9D30-C338FFF66810}">
      <dgm:prSet/>
      <dgm:spPr/>
      <dgm:t>
        <a:bodyPr/>
        <a:lstStyle/>
        <a:p>
          <a:endParaRPr lang="ru-RU"/>
        </a:p>
      </dgm:t>
    </dgm:pt>
    <dgm:pt modelId="{CCF6E85A-72A0-4833-8DA0-6B9C478B8E12}" type="sibTrans" cxnId="{10D310EB-922E-4BCB-9D30-C338FFF66810}">
      <dgm:prSet/>
      <dgm:spPr/>
      <dgm:t>
        <a:bodyPr/>
        <a:lstStyle/>
        <a:p>
          <a:endParaRPr lang="ru-RU"/>
        </a:p>
      </dgm:t>
    </dgm:pt>
    <dgm:pt modelId="{A51D5C18-23EC-4480-86A0-BDB93F2F9422}">
      <dgm:prSet phldrT="[Текст]" custT="1"/>
      <dgm:spPr/>
      <dgm:t>
        <a:bodyPr/>
        <a:lstStyle/>
        <a:p>
          <a:r>
            <a:rPr lang="uk-UA" sz="2000" b="1" dirty="0" smtClean="0">
              <a:solidFill>
                <a:schemeClr val="bg1">
                  <a:lumMod val="10000"/>
                </a:schemeClr>
              </a:solidFill>
              <a:latin typeface="Bookman Old Style" pitchFamily="18" charset="0"/>
            </a:rPr>
            <a:t>«Розповзання» міст і перехід до міських агломерацій</a:t>
          </a:r>
          <a:endParaRPr lang="ru-RU" sz="2000" b="1" dirty="0">
            <a:solidFill>
              <a:schemeClr val="bg1">
                <a:lumMod val="10000"/>
              </a:schemeClr>
            </a:solidFill>
            <a:latin typeface="Bookman Old Style" pitchFamily="18" charset="0"/>
          </a:endParaRPr>
        </a:p>
      </dgm:t>
    </dgm:pt>
    <dgm:pt modelId="{DF34FA85-CDCE-4DF5-A808-AA6A99D35CC2}" type="parTrans" cxnId="{2750F714-3897-40E0-9635-E7A71F0995EB}">
      <dgm:prSet/>
      <dgm:spPr/>
      <dgm:t>
        <a:bodyPr/>
        <a:lstStyle/>
        <a:p>
          <a:endParaRPr lang="ru-RU"/>
        </a:p>
      </dgm:t>
    </dgm:pt>
    <dgm:pt modelId="{551F1023-4DAE-4CE1-9613-8EA665A86A87}" type="sibTrans" cxnId="{2750F714-3897-40E0-9635-E7A71F0995EB}">
      <dgm:prSet/>
      <dgm:spPr/>
      <dgm:t>
        <a:bodyPr/>
        <a:lstStyle/>
        <a:p>
          <a:endParaRPr lang="ru-RU"/>
        </a:p>
      </dgm:t>
    </dgm:pt>
    <dgm:pt modelId="{6DB965FC-31E5-4D5F-B4BC-C3C1CD35EE76}">
      <dgm:prSet phldrT="[Текст]"/>
      <dgm:spPr/>
      <dgm:t>
        <a:bodyPr/>
        <a:lstStyle/>
        <a:p>
          <a:r>
            <a:rPr lang="uk-UA" dirty="0" smtClean="0">
              <a:solidFill>
                <a:schemeClr val="bg1">
                  <a:lumMod val="10000"/>
                </a:schemeClr>
              </a:solidFill>
              <a:latin typeface="Bookman Old Style" pitchFamily="18" charset="0"/>
            </a:rPr>
            <a:t>1800 р. – 5,5 %</a:t>
          </a:r>
        </a:p>
        <a:p>
          <a:r>
            <a:rPr lang="uk-UA" dirty="0" smtClean="0">
              <a:solidFill>
                <a:schemeClr val="bg1">
                  <a:lumMod val="10000"/>
                </a:schemeClr>
              </a:solidFill>
              <a:latin typeface="Bookman Old Style" pitchFamily="18" charset="0"/>
            </a:rPr>
            <a:t>1900 р. – 13,6 %</a:t>
          </a:r>
        </a:p>
        <a:p>
          <a:r>
            <a:rPr lang="uk-UA" dirty="0" smtClean="0">
              <a:solidFill>
                <a:schemeClr val="bg1">
                  <a:lumMod val="10000"/>
                </a:schemeClr>
              </a:solidFill>
              <a:latin typeface="Bookman Old Style" pitchFamily="18" charset="0"/>
            </a:rPr>
            <a:t>1940 р. – 25%</a:t>
          </a:r>
        </a:p>
        <a:p>
          <a:r>
            <a:rPr lang="uk-UA" dirty="0" smtClean="0">
              <a:solidFill>
                <a:schemeClr val="bg1">
                  <a:lumMod val="10000"/>
                </a:schemeClr>
              </a:solidFill>
              <a:latin typeface="Bookman Old Style" pitchFamily="18" charset="0"/>
            </a:rPr>
            <a:t>1990 р. 47%</a:t>
          </a:r>
        </a:p>
        <a:p>
          <a:r>
            <a:rPr lang="uk-UA" dirty="0" smtClean="0">
              <a:solidFill>
                <a:schemeClr val="bg1">
                  <a:lumMod val="10000"/>
                </a:schemeClr>
              </a:solidFill>
              <a:latin typeface="Bookman Old Style" pitchFamily="18" charset="0"/>
            </a:rPr>
            <a:t>2000 р. – 51%</a:t>
          </a:r>
        </a:p>
      </dgm:t>
    </dgm:pt>
    <dgm:pt modelId="{46797746-AC92-4050-ADF4-12E805C817C4}" type="parTrans" cxnId="{EB42F0D3-23E7-4CC0-8AC4-7040C44B76E8}">
      <dgm:prSet/>
      <dgm:spPr/>
      <dgm:t>
        <a:bodyPr/>
        <a:lstStyle/>
        <a:p>
          <a:endParaRPr lang="ru-RU"/>
        </a:p>
      </dgm:t>
    </dgm:pt>
    <dgm:pt modelId="{C3697DC1-D77A-4E15-A713-297F282B9A4A}" type="sibTrans" cxnId="{EB42F0D3-23E7-4CC0-8AC4-7040C44B76E8}">
      <dgm:prSet/>
      <dgm:spPr/>
      <dgm:t>
        <a:bodyPr/>
        <a:lstStyle/>
        <a:p>
          <a:endParaRPr lang="ru-RU"/>
        </a:p>
      </dgm:t>
    </dgm:pt>
    <dgm:pt modelId="{12A6A494-D21B-43D4-B648-D7D850D0723C}">
      <dgm:prSet phldrT="[Текст]" custT="1"/>
      <dgm:spPr/>
      <dgm:t>
        <a:bodyPr/>
        <a:lstStyle/>
        <a:p>
          <a:r>
            <a:rPr lang="uk-UA" sz="1600" dirty="0" smtClean="0">
              <a:solidFill>
                <a:schemeClr val="bg1">
                  <a:lumMod val="10000"/>
                </a:schemeClr>
              </a:solidFill>
              <a:latin typeface="Bookman Old Style" pitchFamily="18" charset="0"/>
            </a:rPr>
            <a:t>1900 р. – 360 </a:t>
          </a:r>
          <a:r>
            <a:rPr lang="uk-UA" sz="1600" dirty="0" err="1" smtClean="0">
              <a:solidFill>
                <a:schemeClr val="bg1">
                  <a:lumMod val="10000"/>
                </a:schemeClr>
              </a:solidFill>
              <a:latin typeface="Bookman Old Style" pitchFamily="18" charset="0"/>
            </a:rPr>
            <a:t>вел</a:t>
          </a:r>
          <a:r>
            <a:rPr lang="uk-UA" sz="1600" dirty="0" smtClean="0">
              <a:solidFill>
                <a:schemeClr val="bg1">
                  <a:lumMod val="10000"/>
                </a:schemeClr>
              </a:solidFill>
              <a:latin typeface="Bookman Old Style" pitchFamily="18" charset="0"/>
            </a:rPr>
            <a:t>. міст</a:t>
          </a:r>
        </a:p>
        <a:p>
          <a:r>
            <a:rPr lang="uk-UA" sz="1600" dirty="0" smtClean="0">
              <a:solidFill>
                <a:schemeClr val="bg1">
                  <a:lumMod val="10000"/>
                </a:schemeClr>
              </a:solidFill>
              <a:latin typeface="Bookman Old Style" pitchFamily="18" charset="0"/>
            </a:rPr>
            <a:t>1996 р. – 2500</a:t>
          </a:r>
        </a:p>
        <a:p>
          <a:r>
            <a:rPr lang="uk-UA" sz="1600" dirty="0" smtClean="0">
              <a:solidFill>
                <a:schemeClr val="bg1">
                  <a:lumMod val="10000"/>
                </a:schemeClr>
              </a:solidFill>
              <a:latin typeface="Bookman Old Style" pitchFamily="18" charset="0"/>
            </a:rPr>
            <a:t>2005 р. :</a:t>
          </a:r>
        </a:p>
        <a:p>
          <a:r>
            <a:rPr lang="uk-UA" sz="1600" dirty="0" smtClean="0">
              <a:solidFill>
                <a:schemeClr val="bg1">
                  <a:lumMod val="10000"/>
                </a:schemeClr>
              </a:solidFill>
              <a:latin typeface="Bookman Old Style" pitchFamily="18" charset="0"/>
            </a:rPr>
            <a:t>1 </a:t>
          </a:r>
          <a:r>
            <a:rPr lang="uk-UA" sz="1600" dirty="0" err="1" smtClean="0">
              <a:solidFill>
                <a:schemeClr val="bg1">
                  <a:lumMod val="10000"/>
                </a:schemeClr>
              </a:solidFill>
              <a:latin typeface="Bookman Old Style" pitchFamily="18" charset="0"/>
            </a:rPr>
            <a:t>млн</a:t>
          </a:r>
          <a:r>
            <a:rPr lang="uk-UA" sz="1600" dirty="0" smtClean="0">
              <a:solidFill>
                <a:schemeClr val="bg1">
                  <a:lumMod val="10000"/>
                </a:schemeClr>
              </a:solidFill>
              <a:latin typeface="Bookman Old Style" pitchFamily="18" charset="0"/>
            </a:rPr>
            <a:t> чол. – 412 міст</a:t>
          </a:r>
        </a:p>
        <a:p>
          <a:r>
            <a:rPr lang="uk-UA" sz="1600" dirty="0" smtClean="0">
              <a:solidFill>
                <a:schemeClr val="bg1">
                  <a:lumMod val="10000"/>
                </a:schemeClr>
              </a:solidFill>
              <a:latin typeface="Bookman Old Style" pitchFamily="18" charset="0"/>
            </a:rPr>
            <a:t>5-10 млн. чол. – 17</a:t>
          </a:r>
        </a:p>
        <a:p>
          <a:r>
            <a:rPr lang="uk-UA" sz="1600" dirty="0" smtClean="0">
              <a:solidFill>
                <a:schemeClr val="bg1">
                  <a:lumMod val="10000"/>
                </a:schemeClr>
              </a:solidFill>
              <a:latin typeface="Bookman Old Style" pitchFamily="18" charset="0"/>
            </a:rPr>
            <a:t>&gt; 10 млн. чол. – 14 </a:t>
          </a:r>
        </a:p>
      </dgm:t>
    </dgm:pt>
    <dgm:pt modelId="{0DABE7F8-FDA0-4743-B155-5C8F2609F802}" type="parTrans" cxnId="{F021C5DB-FFAE-408F-9F23-23EFB6B2882E}">
      <dgm:prSet/>
      <dgm:spPr/>
      <dgm:t>
        <a:bodyPr/>
        <a:lstStyle/>
        <a:p>
          <a:endParaRPr lang="ru-RU"/>
        </a:p>
      </dgm:t>
    </dgm:pt>
    <dgm:pt modelId="{04AF5FA1-5BDD-4241-89D8-ABFBACC331F2}" type="sibTrans" cxnId="{F021C5DB-FFAE-408F-9F23-23EFB6B2882E}">
      <dgm:prSet/>
      <dgm:spPr/>
      <dgm:t>
        <a:bodyPr/>
        <a:lstStyle/>
        <a:p>
          <a:endParaRPr lang="ru-RU"/>
        </a:p>
      </dgm:t>
    </dgm:pt>
    <dgm:pt modelId="{AB8A6236-CC53-406C-BC5D-504823ACEF8D}" type="pres">
      <dgm:prSet presAssocID="{C2D3A0E3-4A40-40AA-88A2-EC3863F4776A}" presName="hierChild1" presStyleCnt="0">
        <dgm:presLayoutVars>
          <dgm:orgChart val="1"/>
          <dgm:chPref val="1"/>
          <dgm:dir/>
          <dgm:animOne val="branch"/>
          <dgm:animLvl val="lvl"/>
          <dgm:resizeHandles/>
        </dgm:presLayoutVars>
      </dgm:prSet>
      <dgm:spPr/>
      <dgm:t>
        <a:bodyPr/>
        <a:lstStyle/>
        <a:p>
          <a:endParaRPr lang="ru-RU"/>
        </a:p>
      </dgm:t>
    </dgm:pt>
    <dgm:pt modelId="{6600D414-CE17-4AFF-8D65-866CDADD52C5}" type="pres">
      <dgm:prSet presAssocID="{18319D7F-60EE-4025-B003-D4455D936B31}" presName="hierRoot1" presStyleCnt="0">
        <dgm:presLayoutVars>
          <dgm:hierBranch val="init"/>
        </dgm:presLayoutVars>
      </dgm:prSet>
      <dgm:spPr/>
      <dgm:t>
        <a:bodyPr/>
        <a:lstStyle/>
        <a:p>
          <a:endParaRPr lang="ru-RU"/>
        </a:p>
      </dgm:t>
    </dgm:pt>
    <dgm:pt modelId="{C7BDC70B-4FF2-47A8-8882-FD13328C74B6}" type="pres">
      <dgm:prSet presAssocID="{18319D7F-60EE-4025-B003-D4455D936B31}" presName="rootComposite1" presStyleCnt="0"/>
      <dgm:spPr/>
      <dgm:t>
        <a:bodyPr/>
        <a:lstStyle/>
        <a:p>
          <a:endParaRPr lang="ru-RU"/>
        </a:p>
      </dgm:t>
    </dgm:pt>
    <dgm:pt modelId="{6FB906DB-9AC2-460D-A27E-2C26ACF1068D}" type="pres">
      <dgm:prSet presAssocID="{18319D7F-60EE-4025-B003-D4455D936B31}" presName="rootText1" presStyleLbl="node0" presStyleIdx="0" presStyleCnt="1" custScaleX="226706">
        <dgm:presLayoutVars>
          <dgm:chPref val="3"/>
        </dgm:presLayoutVars>
      </dgm:prSet>
      <dgm:spPr/>
      <dgm:t>
        <a:bodyPr/>
        <a:lstStyle/>
        <a:p>
          <a:endParaRPr lang="ru-RU"/>
        </a:p>
      </dgm:t>
    </dgm:pt>
    <dgm:pt modelId="{2767A318-78B7-4124-80CC-B79D6291E88B}" type="pres">
      <dgm:prSet presAssocID="{18319D7F-60EE-4025-B003-D4455D936B31}" presName="rootConnector1" presStyleLbl="node1" presStyleIdx="0" presStyleCnt="0"/>
      <dgm:spPr/>
      <dgm:t>
        <a:bodyPr/>
        <a:lstStyle/>
        <a:p>
          <a:endParaRPr lang="ru-RU"/>
        </a:p>
      </dgm:t>
    </dgm:pt>
    <dgm:pt modelId="{1B7DA091-ECBE-4B2D-AC09-75F7C22ED6CE}" type="pres">
      <dgm:prSet presAssocID="{18319D7F-60EE-4025-B003-D4455D936B31}" presName="hierChild2" presStyleCnt="0"/>
      <dgm:spPr/>
      <dgm:t>
        <a:bodyPr/>
        <a:lstStyle/>
        <a:p>
          <a:endParaRPr lang="ru-RU"/>
        </a:p>
      </dgm:t>
    </dgm:pt>
    <dgm:pt modelId="{A3CCA128-8998-4CB4-9B5B-77ED4C0D5A8B}" type="pres">
      <dgm:prSet presAssocID="{377BEF2C-B513-4F1D-BD28-C37B934E3E52}" presName="Name37" presStyleLbl="parChTrans1D2" presStyleIdx="0" presStyleCnt="3"/>
      <dgm:spPr/>
      <dgm:t>
        <a:bodyPr/>
        <a:lstStyle/>
        <a:p>
          <a:endParaRPr lang="ru-RU"/>
        </a:p>
      </dgm:t>
    </dgm:pt>
    <dgm:pt modelId="{494BE3E9-E0F8-4877-9A03-C6F9D3BEF623}" type="pres">
      <dgm:prSet presAssocID="{C3B85DA2-4A3A-483B-8A4A-677BC4418983}" presName="hierRoot2" presStyleCnt="0">
        <dgm:presLayoutVars>
          <dgm:hierBranch val="init"/>
        </dgm:presLayoutVars>
      </dgm:prSet>
      <dgm:spPr/>
      <dgm:t>
        <a:bodyPr/>
        <a:lstStyle/>
        <a:p>
          <a:endParaRPr lang="ru-RU"/>
        </a:p>
      </dgm:t>
    </dgm:pt>
    <dgm:pt modelId="{DA4AACCB-7E33-4F4B-8258-4367815A6FF8}" type="pres">
      <dgm:prSet presAssocID="{C3B85DA2-4A3A-483B-8A4A-677BC4418983}" presName="rootComposite" presStyleCnt="0"/>
      <dgm:spPr/>
      <dgm:t>
        <a:bodyPr/>
        <a:lstStyle/>
        <a:p>
          <a:endParaRPr lang="ru-RU"/>
        </a:p>
      </dgm:t>
    </dgm:pt>
    <dgm:pt modelId="{450EC891-1194-4E90-9D09-332682157E92}" type="pres">
      <dgm:prSet presAssocID="{C3B85DA2-4A3A-483B-8A4A-677BC4418983}" presName="rootText" presStyleLbl="node2" presStyleIdx="0" presStyleCnt="3">
        <dgm:presLayoutVars>
          <dgm:chPref val="3"/>
        </dgm:presLayoutVars>
      </dgm:prSet>
      <dgm:spPr/>
      <dgm:t>
        <a:bodyPr/>
        <a:lstStyle/>
        <a:p>
          <a:endParaRPr lang="ru-RU"/>
        </a:p>
      </dgm:t>
    </dgm:pt>
    <dgm:pt modelId="{FECD6177-EB95-41AE-BE22-C96C413449E2}" type="pres">
      <dgm:prSet presAssocID="{C3B85DA2-4A3A-483B-8A4A-677BC4418983}" presName="rootConnector" presStyleLbl="node2" presStyleIdx="0" presStyleCnt="3"/>
      <dgm:spPr/>
      <dgm:t>
        <a:bodyPr/>
        <a:lstStyle/>
        <a:p>
          <a:endParaRPr lang="ru-RU"/>
        </a:p>
      </dgm:t>
    </dgm:pt>
    <dgm:pt modelId="{64ECAE8A-0938-444D-8444-5035947A21CC}" type="pres">
      <dgm:prSet presAssocID="{C3B85DA2-4A3A-483B-8A4A-677BC4418983}" presName="hierChild4" presStyleCnt="0"/>
      <dgm:spPr/>
      <dgm:t>
        <a:bodyPr/>
        <a:lstStyle/>
        <a:p>
          <a:endParaRPr lang="ru-RU"/>
        </a:p>
      </dgm:t>
    </dgm:pt>
    <dgm:pt modelId="{CFC29489-07AA-4337-BA8B-44DDCE001E4E}" type="pres">
      <dgm:prSet presAssocID="{46797746-AC92-4050-ADF4-12E805C817C4}" presName="Name37" presStyleLbl="parChTrans1D3" presStyleIdx="0" presStyleCnt="3"/>
      <dgm:spPr/>
      <dgm:t>
        <a:bodyPr/>
        <a:lstStyle/>
        <a:p>
          <a:endParaRPr lang="ru-RU"/>
        </a:p>
      </dgm:t>
    </dgm:pt>
    <dgm:pt modelId="{7B5E4649-3CE6-47E2-9FD0-A3665B8C5814}" type="pres">
      <dgm:prSet presAssocID="{6DB965FC-31E5-4D5F-B4BC-C3C1CD35EE76}" presName="hierRoot2" presStyleCnt="0">
        <dgm:presLayoutVars>
          <dgm:hierBranch val="init"/>
        </dgm:presLayoutVars>
      </dgm:prSet>
      <dgm:spPr/>
      <dgm:t>
        <a:bodyPr/>
        <a:lstStyle/>
        <a:p>
          <a:endParaRPr lang="ru-RU"/>
        </a:p>
      </dgm:t>
    </dgm:pt>
    <dgm:pt modelId="{40D2EEC5-E0AD-44AD-AF9A-8261CEA8E474}" type="pres">
      <dgm:prSet presAssocID="{6DB965FC-31E5-4D5F-B4BC-C3C1CD35EE76}" presName="rootComposite" presStyleCnt="0"/>
      <dgm:spPr/>
      <dgm:t>
        <a:bodyPr/>
        <a:lstStyle/>
        <a:p>
          <a:endParaRPr lang="ru-RU"/>
        </a:p>
      </dgm:t>
    </dgm:pt>
    <dgm:pt modelId="{9E61AE10-1724-4DA7-8FEB-30A1B5B81B6B}" type="pres">
      <dgm:prSet presAssocID="{6DB965FC-31E5-4D5F-B4BC-C3C1CD35EE76}" presName="rootText" presStyleLbl="node3" presStyleIdx="0" presStyleCnt="3" custScaleY="169911">
        <dgm:presLayoutVars>
          <dgm:chPref val="3"/>
        </dgm:presLayoutVars>
      </dgm:prSet>
      <dgm:spPr/>
      <dgm:t>
        <a:bodyPr/>
        <a:lstStyle/>
        <a:p>
          <a:endParaRPr lang="ru-RU"/>
        </a:p>
      </dgm:t>
    </dgm:pt>
    <dgm:pt modelId="{C5ACCC92-73D0-412C-9566-5C3914EF785A}" type="pres">
      <dgm:prSet presAssocID="{6DB965FC-31E5-4D5F-B4BC-C3C1CD35EE76}" presName="rootConnector" presStyleLbl="node3" presStyleIdx="0" presStyleCnt="3"/>
      <dgm:spPr/>
      <dgm:t>
        <a:bodyPr/>
        <a:lstStyle/>
        <a:p>
          <a:endParaRPr lang="ru-RU"/>
        </a:p>
      </dgm:t>
    </dgm:pt>
    <dgm:pt modelId="{25923D72-85E3-4480-BB08-91C846DC8FD6}" type="pres">
      <dgm:prSet presAssocID="{6DB965FC-31E5-4D5F-B4BC-C3C1CD35EE76}" presName="hierChild4" presStyleCnt="0"/>
      <dgm:spPr/>
      <dgm:t>
        <a:bodyPr/>
        <a:lstStyle/>
        <a:p>
          <a:endParaRPr lang="ru-RU"/>
        </a:p>
      </dgm:t>
    </dgm:pt>
    <dgm:pt modelId="{5079D7D1-A3B9-4093-933D-FD1D2EA47CFD}" type="pres">
      <dgm:prSet presAssocID="{6DB965FC-31E5-4D5F-B4BC-C3C1CD35EE76}" presName="hierChild5" presStyleCnt="0"/>
      <dgm:spPr/>
      <dgm:t>
        <a:bodyPr/>
        <a:lstStyle/>
        <a:p>
          <a:endParaRPr lang="ru-RU"/>
        </a:p>
      </dgm:t>
    </dgm:pt>
    <dgm:pt modelId="{35EAC844-572D-4284-AFBD-C51967866B6B}" type="pres">
      <dgm:prSet presAssocID="{C3B85DA2-4A3A-483B-8A4A-677BC4418983}" presName="hierChild5" presStyleCnt="0"/>
      <dgm:spPr/>
      <dgm:t>
        <a:bodyPr/>
        <a:lstStyle/>
        <a:p>
          <a:endParaRPr lang="ru-RU"/>
        </a:p>
      </dgm:t>
    </dgm:pt>
    <dgm:pt modelId="{F3ECE670-4958-41E8-9568-BBDDC91506E7}" type="pres">
      <dgm:prSet presAssocID="{A8D4D6B9-419A-4AF4-9E70-CAAF9803910A}" presName="Name37" presStyleLbl="parChTrans1D2" presStyleIdx="1" presStyleCnt="3"/>
      <dgm:spPr/>
      <dgm:t>
        <a:bodyPr/>
        <a:lstStyle/>
        <a:p>
          <a:endParaRPr lang="ru-RU"/>
        </a:p>
      </dgm:t>
    </dgm:pt>
    <dgm:pt modelId="{428ADBD1-909B-4690-A8DE-CCEC8AC6AD7C}" type="pres">
      <dgm:prSet presAssocID="{D35669DB-8B81-46E2-BFA7-5FED92A76F4E}" presName="hierRoot2" presStyleCnt="0">
        <dgm:presLayoutVars>
          <dgm:hierBranch val="init"/>
        </dgm:presLayoutVars>
      </dgm:prSet>
      <dgm:spPr/>
      <dgm:t>
        <a:bodyPr/>
        <a:lstStyle/>
        <a:p>
          <a:endParaRPr lang="ru-RU"/>
        </a:p>
      </dgm:t>
    </dgm:pt>
    <dgm:pt modelId="{FE520029-E393-4E35-B5FB-EF7DE1CD3729}" type="pres">
      <dgm:prSet presAssocID="{D35669DB-8B81-46E2-BFA7-5FED92A76F4E}" presName="rootComposite" presStyleCnt="0"/>
      <dgm:spPr/>
      <dgm:t>
        <a:bodyPr/>
        <a:lstStyle/>
        <a:p>
          <a:endParaRPr lang="ru-RU"/>
        </a:p>
      </dgm:t>
    </dgm:pt>
    <dgm:pt modelId="{809CD732-C38A-45DE-A1D9-DE1A87619FF4}" type="pres">
      <dgm:prSet presAssocID="{D35669DB-8B81-46E2-BFA7-5FED92A76F4E}" presName="rootText" presStyleLbl="node2" presStyleIdx="1" presStyleCnt="3" custScaleX="125608">
        <dgm:presLayoutVars>
          <dgm:chPref val="3"/>
        </dgm:presLayoutVars>
      </dgm:prSet>
      <dgm:spPr/>
      <dgm:t>
        <a:bodyPr/>
        <a:lstStyle/>
        <a:p>
          <a:endParaRPr lang="ru-RU"/>
        </a:p>
      </dgm:t>
    </dgm:pt>
    <dgm:pt modelId="{1B8E0E25-2E70-4765-8661-F97C997278B0}" type="pres">
      <dgm:prSet presAssocID="{D35669DB-8B81-46E2-BFA7-5FED92A76F4E}" presName="rootConnector" presStyleLbl="node2" presStyleIdx="1" presStyleCnt="3"/>
      <dgm:spPr/>
      <dgm:t>
        <a:bodyPr/>
        <a:lstStyle/>
        <a:p>
          <a:endParaRPr lang="ru-RU"/>
        </a:p>
      </dgm:t>
    </dgm:pt>
    <dgm:pt modelId="{352ECC88-6C5D-4068-A97B-8200F5D0C484}" type="pres">
      <dgm:prSet presAssocID="{D35669DB-8B81-46E2-BFA7-5FED92A76F4E}" presName="hierChild4" presStyleCnt="0"/>
      <dgm:spPr/>
      <dgm:t>
        <a:bodyPr/>
        <a:lstStyle/>
        <a:p>
          <a:endParaRPr lang="ru-RU"/>
        </a:p>
      </dgm:t>
    </dgm:pt>
    <dgm:pt modelId="{00501C94-7C75-49C1-A383-614878615485}" type="pres">
      <dgm:prSet presAssocID="{0DABE7F8-FDA0-4743-B155-5C8F2609F802}" presName="Name37" presStyleLbl="parChTrans1D3" presStyleIdx="1" presStyleCnt="3"/>
      <dgm:spPr/>
      <dgm:t>
        <a:bodyPr/>
        <a:lstStyle/>
        <a:p>
          <a:endParaRPr lang="ru-RU"/>
        </a:p>
      </dgm:t>
    </dgm:pt>
    <dgm:pt modelId="{C45FB0FD-CF9A-4A62-9C16-E6EC0DE0C304}" type="pres">
      <dgm:prSet presAssocID="{12A6A494-D21B-43D4-B648-D7D850D0723C}" presName="hierRoot2" presStyleCnt="0">
        <dgm:presLayoutVars>
          <dgm:hierBranch val="init"/>
        </dgm:presLayoutVars>
      </dgm:prSet>
      <dgm:spPr/>
      <dgm:t>
        <a:bodyPr/>
        <a:lstStyle/>
        <a:p>
          <a:endParaRPr lang="ru-RU"/>
        </a:p>
      </dgm:t>
    </dgm:pt>
    <dgm:pt modelId="{B4B2791D-7FA3-4F6B-922D-563E45E7B3DF}" type="pres">
      <dgm:prSet presAssocID="{12A6A494-D21B-43D4-B648-D7D850D0723C}" presName="rootComposite" presStyleCnt="0"/>
      <dgm:spPr/>
      <dgm:t>
        <a:bodyPr/>
        <a:lstStyle/>
        <a:p>
          <a:endParaRPr lang="ru-RU"/>
        </a:p>
      </dgm:t>
    </dgm:pt>
    <dgm:pt modelId="{20543C0A-D299-4B62-B320-D148381C3BF8}" type="pres">
      <dgm:prSet presAssocID="{12A6A494-D21B-43D4-B648-D7D850D0723C}" presName="rootText" presStyleLbl="node3" presStyleIdx="1" presStyleCnt="3" custScaleX="110564" custScaleY="190189">
        <dgm:presLayoutVars>
          <dgm:chPref val="3"/>
        </dgm:presLayoutVars>
      </dgm:prSet>
      <dgm:spPr/>
      <dgm:t>
        <a:bodyPr/>
        <a:lstStyle/>
        <a:p>
          <a:endParaRPr lang="ru-RU"/>
        </a:p>
      </dgm:t>
    </dgm:pt>
    <dgm:pt modelId="{F676ED8C-4998-4DDF-A241-32645308B1E6}" type="pres">
      <dgm:prSet presAssocID="{12A6A494-D21B-43D4-B648-D7D850D0723C}" presName="rootConnector" presStyleLbl="node3" presStyleIdx="1" presStyleCnt="3"/>
      <dgm:spPr/>
      <dgm:t>
        <a:bodyPr/>
        <a:lstStyle/>
        <a:p>
          <a:endParaRPr lang="ru-RU"/>
        </a:p>
      </dgm:t>
    </dgm:pt>
    <dgm:pt modelId="{B65EB0F6-3F51-4AD4-8488-116E77D22A19}" type="pres">
      <dgm:prSet presAssocID="{12A6A494-D21B-43D4-B648-D7D850D0723C}" presName="hierChild4" presStyleCnt="0"/>
      <dgm:spPr/>
      <dgm:t>
        <a:bodyPr/>
        <a:lstStyle/>
        <a:p>
          <a:endParaRPr lang="ru-RU"/>
        </a:p>
      </dgm:t>
    </dgm:pt>
    <dgm:pt modelId="{E7F81887-2898-4983-BD0E-AB2CDB030025}" type="pres">
      <dgm:prSet presAssocID="{12A6A494-D21B-43D4-B648-D7D850D0723C}" presName="hierChild5" presStyleCnt="0"/>
      <dgm:spPr/>
      <dgm:t>
        <a:bodyPr/>
        <a:lstStyle/>
        <a:p>
          <a:endParaRPr lang="ru-RU"/>
        </a:p>
      </dgm:t>
    </dgm:pt>
    <dgm:pt modelId="{E29998EE-5DCD-4EC7-ABF1-5D5F1E03EE00}" type="pres">
      <dgm:prSet presAssocID="{D35669DB-8B81-46E2-BFA7-5FED92A76F4E}" presName="hierChild5" presStyleCnt="0"/>
      <dgm:spPr/>
      <dgm:t>
        <a:bodyPr/>
        <a:lstStyle/>
        <a:p>
          <a:endParaRPr lang="ru-RU"/>
        </a:p>
      </dgm:t>
    </dgm:pt>
    <dgm:pt modelId="{F0CB9F18-22D7-417F-B104-A293AB3CBFBE}" type="pres">
      <dgm:prSet presAssocID="{DF34FA85-CDCE-4DF5-A808-AA6A99D35CC2}" presName="Name37" presStyleLbl="parChTrans1D2" presStyleIdx="2" presStyleCnt="3"/>
      <dgm:spPr/>
      <dgm:t>
        <a:bodyPr/>
        <a:lstStyle/>
        <a:p>
          <a:endParaRPr lang="ru-RU"/>
        </a:p>
      </dgm:t>
    </dgm:pt>
    <dgm:pt modelId="{DC76FB8A-ADEA-47C9-B835-B68C7CD3A76E}" type="pres">
      <dgm:prSet presAssocID="{A51D5C18-23EC-4480-86A0-BDB93F2F9422}" presName="hierRoot2" presStyleCnt="0">
        <dgm:presLayoutVars>
          <dgm:hierBranch val="init"/>
        </dgm:presLayoutVars>
      </dgm:prSet>
      <dgm:spPr/>
      <dgm:t>
        <a:bodyPr/>
        <a:lstStyle/>
        <a:p>
          <a:endParaRPr lang="ru-RU"/>
        </a:p>
      </dgm:t>
    </dgm:pt>
    <dgm:pt modelId="{AA53C0BA-6608-4BEA-99CA-E4E0BC026DFC}" type="pres">
      <dgm:prSet presAssocID="{A51D5C18-23EC-4480-86A0-BDB93F2F9422}" presName="rootComposite" presStyleCnt="0"/>
      <dgm:spPr/>
      <dgm:t>
        <a:bodyPr/>
        <a:lstStyle/>
        <a:p>
          <a:endParaRPr lang="ru-RU"/>
        </a:p>
      </dgm:t>
    </dgm:pt>
    <dgm:pt modelId="{B790281D-D827-4F1E-903E-31FA0AB2EAF5}" type="pres">
      <dgm:prSet presAssocID="{A51D5C18-23EC-4480-86A0-BDB93F2F9422}" presName="rootText" presStyleLbl="node2" presStyleIdx="2" presStyleCnt="3" custScaleX="106951" custLinFactNeighborX="-196" custLinFactNeighborY="1288">
        <dgm:presLayoutVars>
          <dgm:chPref val="3"/>
        </dgm:presLayoutVars>
      </dgm:prSet>
      <dgm:spPr/>
      <dgm:t>
        <a:bodyPr/>
        <a:lstStyle/>
        <a:p>
          <a:endParaRPr lang="ru-RU"/>
        </a:p>
      </dgm:t>
    </dgm:pt>
    <dgm:pt modelId="{24BA239F-3F24-4C50-818D-1C3B369BD65D}" type="pres">
      <dgm:prSet presAssocID="{A51D5C18-23EC-4480-86A0-BDB93F2F9422}" presName="rootConnector" presStyleLbl="node2" presStyleIdx="2" presStyleCnt="3"/>
      <dgm:spPr/>
      <dgm:t>
        <a:bodyPr/>
        <a:lstStyle/>
        <a:p>
          <a:endParaRPr lang="ru-RU"/>
        </a:p>
      </dgm:t>
    </dgm:pt>
    <dgm:pt modelId="{02A853A2-D59A-4130-964E-57EE092F7567}" type="pres">
      <dgm:prSet presAssocID="{A51D5C18-23EC-4480-86A0-BDB93F2F9422}" presName="hierChild4" presStyleCnt="0"/>
      <dgm:spPr/>
      <dgm:t>
        <a:bodyPr/>
        <a:lstStyle/>
        <a:p>
          <a:endParaRPr lang="ru-RU"/>
        </a:p>
      </dgm:t>
    </dgm:pt>
    <dgm:pt modelId="{B1840535-3FBD-4EAD-96F2-7F968985F768}" type="pres">
      <dgm:prSet presAssocID="{8B5E6868-8B83-4B23-9636-4578F3499751}" presName="Name37" presStyleLbl="parChTrans1D3" presStyleIdx="2" presStyleCnt="3"/>
      <dgm:spPr/>
      <dgm:t>
        <a:bodyPr/>
        <a:lstStyle/>
        <a:p>
          <a:endParaRPr lang="ru-RU"/>
        </a:p>
      </dgm:t>
    </dgm:pt>
    <dgm:pt modelId="{C2C309BA-5F20-4596-861C-C233C1EC88F6}" type="pres">
      <dgm:prSet presAssocID="{3086A2F9-4135-4F87-B8F7-20A56A8CABDE}" presName="hierRoot2" presStyleCnt="0">
        <dgm:presLayoutVars>
          <dgm:hierBranch val="init"/>
        </dgm:presLayoutVars>
      </dgm:prSet>
      <dgm:spPr/>
      <dgm:t>
        <a:bodyPr/>
        <a:lstStyle/>
        <a:p>
          <a:endParaRPr lang="ru-RU"/>
        </a:p>
      </dgm:t>
    </dgm:pt>
    <dgm:pt modelId="{71E7B8F5-A4FA-47D8-B8E4-332301EB0384}" type="pres">
      <dgm:prSet presAssocID="{3086A2F9-4135-4F87-B8F7-20A56A8CABDE}" presName="rootComposite" presStyleCnt="0"/>
      <dgm:spPr/>
      <dgm:t>
        <a:bodyPr/>
        <a:lstStyle/>
        <a:p>
          <a:endParaRPr lang="ru-RU"/>
        </a:p>
      </dgm:t>
    </dgm:pt>
    <dgm:pt modelId="{F1D8DAB8-78FA-4F6C-AC80-A783EDFF501B}" type="pres">
      <dgm:prSet presAssocID="{3086A2F9-4135-4F87-B8F7-20A56A8CABDE}" presName="rootText" presStyleLbl="node3" presStyleIdx="2" presStyleCnt="3" custScaleX="117856" custScaleY="181193" custLinFactNeighborX="3029" custLinFactNeighborY="2279">
        <dgm:presLayoutVars>
          <dgm:chPref val="3"/>
        </dgm:presLayoutVars>
      </dgm:prSet>
      <dgm:spPr/>
      <dgm:t>
        <a:bodyPr/>
        <a:lstStyle/>
        <a:p>
          <a:endParaRPr lang="ru-RU"/>
        </a:p>
      </dgm:t>
    </dgm:pt>
    <dgm:pt modelId="{F6E603CB-D1AD-4AA7-87D1-726E46F041C5}" type="pres">
      <dgm:prSet presAssocID="{3086A2F9-4135-4F87-B8F7-20A56A8CABDE}" presName="rootConnector" presStyleLbl="node3" presStyleIdx="2" presStyleCnt="3"/>
      <dgm:spPr/>
      <dgm:t>
        <a:bodyPr/>
        <a:lstStyle/>
        <a:p>
          <a:endParaRPr lang="ru-RU"/>
        </a:p>
      </dgm:t>
    </dgm:pt>
    <dgm:pt modelId="{F76807D0-2A43-4F27-A57E-AD16C6B1214D}" type="pres">
      <dgm:prSet presAssocID="{3086A2F9-4135-4F87-B8F7-20A56A8CABDE}" presName="hierChild4" presStyleCnt="0"/>
      <dgm:spPr/>
      <dgm:t>
        <a:bodyPr/>
        <a:lstStyle/>
        <a:p>
          <a:endParaRPr lang="ru-RU"/>
        </a:p>
      </dgm:t>
    </dgm:pt>
    <dgm:pt modelId="{EC0203C9-3885-4BC3-AAA6-3D92906162C8}" type="pres">
      <dgm:prSet presAssocID="{3086A2F9-4135-4F87-B8F7-20A56A8CABDE}" presName="hierChild5" presStyleCnt="0"/>
      <dgm:spPr/>
      <dgm:t>
        <a:bodyPr/>
        <a:lstStyle/>
        <a:p>
          <a:endParaRPr lang="ru-RU"/>
        </a:p>
      </dgm:t>
    </dgm:pt>
    <dgm:pt modelId="{EBDB89D5-86DE-4811-BF9E-B125E98F0970}" type="pres">
      <dgm:prSet presAssocID="{A51D5C18-23EC-4480-86A0-BDB93F2F9422}" presName="hierChild5" presStyleCnt="0"/>
      <dgm:spPr/>
      <dgm:t>
        <a:bodyPr/>
        <a:lstStyle/>
        <a:p>
          <a:endParaRPr lang="ru-RU"/>
        </a:p>
      </dgm:t>
    </dgm:pt>
    <dgm:pt modelId="{99A6D8AD-AC73-42EB-9F79-EF58DA3AD91F}" type="pres">
      <dgm:prSet presAssocID="{18319D7F-60EE-4025-B003-D4455D936B31}" presName="hierChild3" presStyleCnt="0"/>
      <dgm:spPr/>
      <dgm:t>
        <a:bodyPr/>
        <a:lstStyle/>
        <a:p>
          <a:endParaRPr lang="ru-RU"/>
        </a:p>
      </dgm:t>
    </dgm:pt>
  </dgm:ptLst>
  <dgm:cxnLst>
    <dgm:cxn modelId="{309ECAEB-B87F-4A37-8E73-088CEC70B743}" type="presOf" srcId="{0DABE7F8-FDA0-4743-B155-5C8F2609F802}" destId="{00501C94-7C75-49C1-A383-614878615485}" srcOrd="0" destOrd="0" presId="urn:microsoft.com/office/officeart/2005/8/layout/orgChart1"/>
    <dgm:cxn modelId="{2750F714-3897-40E0-9635-E7A71F0995EB}" srcId="{18319D7F-60EE-4025-B003-D4455D936B31}" destId="{A51D5C18-23EC-4480-86A0-BDB93F2F9422}" srcOrd="2" destOrd="0" parTransId="{DF34FA85-CDCE-4DF5-A808-AA6A99D35CC2}" sibTransId="{551F1023-4DAE-4CE1-9613-8EA665A86A87}"/>
    <dgm:cxn modelId="{F021C5DB-FFAE-408F-9F23-23EFB6B2882E}" srcId="{D35669DB-8B81-46E2-BFA7-5FED92A76F4E}" destId="{12A6A494-D21B-43D4-B648-D7D850D0723C}" srcOrd="0" destOrd="0" parTransId="{0DABE7F8-FDA0-4743-B155-5C8F2609F802}" sibTransId="{04AF5FA1-5BDD-4241-89D8-ABFBACC331F2}"/>
    <dgm:cxn modelId="{6CA38E50-D868-47B1-9934-360CD8B78F2B}" type="presOf" srcId="{6DB965FC-31E5-4D5F-B4BC-C3C1CD35EE76}" destId="{9E61AE10-1724-4DA7-8FEB-30A1B5B81B6B}" srcOrd="0" destOrd="0" presId="urn:microsoft.com/office/officeart/2005/8/layout/orgChart1"/>
    <dgm:cxn modelId="{72148CA9-DC9E-4F09-9166-A9C8B32848E2}" type="presOf" srcId="{A51D5C18-23EC-4480-86A0-BDB93F2F9422}" destId="{B790281D-D827-4F1E-903E-31FA0AB2EAF5}" srcOrd="0" destOrd="0" presId="urn:microsoft.com/office/officeart/2005/8/layout/orgChart1"/>
    <dgm:cxn modelId="{AD356CC5-C79D-427F-95A5-3DCEF74FCE0E}" type="presOf" srcId="{46797746-AC92-4050-ADF4-12E805C817C4}" destId="{CFC29489-07AA-4337-BA8B-44DDCE001E4E}" srcOrd="0" destOrd="0" presId="urn:microsoft.com/office/officeart/2005/8/layout/orgChart1"/>
    <dgm:cxn modelId="{D438ABAE-0595-46D0-942F-EA6B1A884922}" type="presOf" srcId="{A8D4D6B9-419A-4AF4-9E70-CAAF9803910A}" destId="{F3ECE670-4958-41E8-9568-BBDDC91506E7}" srcOrd="0" destOrd="0" presId="urn:microsoft.com/office/officeart/2005/8/layout/orgChart1"/>
    <dgm:cxn modelId="{44E2F07D-38DC-4ACD-81E6-A64A6D922E48}" srcId="{C2D3A0E3-4A40-40AA-88A2-EC3863F4776A}" destId="{18319D7F-60EE-4025-B003-D4455D936B31}" srcOrd="0" destOrd="0" parTransId="{EF86D9C5-3EEC-4FC7-B787-4A0D14999AFC}" sibTransId="{AAE04A54-0979-401A-8A74-E7722B333C56}"/>
    <dgm:cxn modelId="{324E03A7-2085-4E09-8F86-CB68F66CC71D}" type="presOf" srcId="{12A6A494-D21B-43D4-B648-D7D850D0723C}" destId="{20543C0A-D299-4B62-B320-D148381C3BF8}" srcOrd="0" destOrd="0" presId="urn:microsoft.com/office/officeart/2005/8/layout/orgChart1"/>
    <dgm:cxn modelId="{141F0C88-520F-4A6F-8671-7C24618166E9}" type="presOf" srcId="{12A6A494-D21B-43D4-B648-D7D850D0723C}" destId="{F676ED8C-4998-4DDF-A241-32645308B1E6}" srcOrd="1" destOrd="0" presId="urn:microsoft.com/office/officeart/2005/8/layout/orgChart1"/>
    <dgm:cxn modelId="{B505ECC4-2E32-4D02-B824-0E5880EB9661}" type="presOf" srcId="{C2D3A0E3-4A40-40AA-88A2-EC3863F4776A}" destId="{AB8A6236-CC53-406C-BC5D-504823ACEF8D}" srcOrd="0" destOrd="0" presId="urn:microsoft.com/office/officeart/2005/8/layout/orgChart1"/>
    <dgm:cxn modelId="{EDDFE32F-BA86-4219-9337-D5BB35459D6E}" type="presOf" srcId="{377BEF2C-B513-4F1D-BD28-C37B934E3E52}" destId="{A3CCA128-8998-4CB4-9B5B-77ED4C0D5A8B}" srcOrd="0" destOrd="0" presId="urn:microsoft.com/office/officeart/2005/8/layout/orgChart1"/>
    <dgm:cxn modelId="{0DC8C7BD-0F74-4063-B2FD-DE646C5C769F}" type="presOf" srcId="{6DB965FC-31E5-4D5F-B4BC-C3C1CD35EE76}" destId="{C5ACCC92-73D0-412C-9566-5C3914EF785A}" srcOrd="1" destOrd="0" presId="urn:microsoft.com/office/officeart/2005/8/layout/orgChart1"/>
    <dgm:cxn modelId="{F0E039A3-6ECA-421E-8BF0-D0320C487FF4}" type="presOf" srcId="{C3B85DA2-4A3A-483B-8A4A-677BC4418983}" destId="{450EC891-1194-4E90-9D09-332682157E92}" srcOrd="0" destOrd="0" presId="urn:microsoft.com/office/officeart/2005/8/layout/orgChart1"/>
    <dgm:cxn modelId="{B29AB091-C3DA-4F55-8187-20805DE0B406}" type="presOf" srcId="{18319D7F-60EE-4025-B003-D4455D936B31}" destId="{2767A318-78B7-4124-80CC-B79D6291E88B}" srcOrd="1" destOrd="0" presId="urn:microsoft.com/office/officeart/2005/8/layout/orgChart1"/>
    <dgm:cxn modelId="{8602ACCB-AF6A-4A2A-963A-8F5FECF60375}" type="presOf" srcId="{3086A2F9-4135-4F87-B8F7-20A56A8CABDE}" destId="{F1D8DAB8-78FA-4F6C-AC80-A783EDFF501B}" srcOrd="0" destOrd="0" presId="urn:microsoft.com/office/officeart/2005/8/layout/orgChart1"/>
    <dgm:cxn modelId="{EAEF86A8-CB27-456C-A54C-1B63BE0C97E9}" type="presOf" srcId="{8B5E6868-8B83-4B23-9636-4578F3499751}" destId="{B1840535-3FBD-4EAD-96F2-7F968985F768}" srcOrd="0" destOrd="0" presId="urn:microsoft.com/office/officeart/2005/8/layout/orgChart1"/>
    <dgm:cxn modelId="{9F06A31F-8400-4576-9C35-11EB70B7E192}" type="presOf" srcId="{D35669DB-8B81-46E2-BFA7-5FED92A76F4E}" destId="{809CD732-C38A-45DE-A1D9-DE1A87619FF4}" srcOrd="0" destOrd="0" presId="urn:microsoft.com/office/officeart/2005/8/layout/orgChart1"/>
    <dgm:cxn modelId="{10D310EB-922E-4BCB-9D30-C338FFF66810}" srcId="{A51D5C18-23EC-4480-86A0-BDB93F2F9422}" destId="{3086A2F9-4135-4F87-B8F7-20A56A8CABDE}" srcOrd="0" destOrd="0" parTransId="{8B5E6868-8B83-4B23-9636-4578F3499751}" sibTransId="{CCF6E85A-72A0-4833-8DA0-6B9C478B8E12}"/>
    <dgm:cxn modelId="{5F1A07E6-1DFA-4E96-9E9C-DB839DE50297}" type="presOf" srcId="{3086A2F9-4135-4F87-B8F7-20A56A8CABDE}" destId="{F6E603CB-D1AD-4AA7-87D1-726E46F041C5}" srcOrd="1" destOrd="0" presId="urn:microsoft.com/office/officeart/2005/8/layout/orgChart1"/>
    <dgm:cxn modelId="{EF554E96-CD74-4C3C-ACB9-CFA09AF0E86A}" srcId="{18319D7F-60EE-4025-B003-D4455D936B31}" destId="{C3B85DA2-4A3A-483B-8A4A-677BC4418983}" srcOrd="0" destOrd="0" parTransId="{377BEF2C-B513-4F1D-BD28-C37B934E3E52}" sibTransId="{BAC86540-5058-45B9-AD29-F7D7C0DBF8B0}"/>
    <dgm:cxn modelId="{D596240E-035E-4F07-93BE-43B90315E3AE}" srcId="{18319D7F-60EE-4025-B003-D4455D936B31}" destId="{D35669DB-8B81-46E2-BFA7-5FED92A76F4E}" srcOrd="1" destOrd="0" parTransId="{A8D4D6B9-419A-4AF4-9E70-CAAF9803910A}" sibTransId="{A3E33087-6D68-4F6F-BB1E-D60285C6A5A4}"/>
    <dgm:cxn modelId="{99A4CEFB-361A-4CAF-A2B0-55AEE5965F2E}" type="presOf" srcId="{18319D7F-60EE-4025-B003-D4455D936B31}" destId="{6FB906DB-9AC2-460D-A27E-2C26ACF1068D}" srcOrd="0" destOrd="0" presId="urn:microsoft.com/office/officeart/2005/8/layout/orgChart1"/>
    <dgm:cxn modelId="{BA767508-D23A-48FF-8123-FDED1D43A9D3}" type="presOf" srcId="{DF34FA85-CDCE-4DF5-A808-AA6A99D35CC2}" destId="{F0CB9F18-22D7-417F-B104-A293AB3CBFBE}" srcOrd="0" destOrd="0" presId="urn:microsoft.com/office/officeart/2005/8/layout/orgChart1"/>
    <dgm:cxn modelId="{569D2E7C-57AE-4D3B-9759-EE1552913981}" type="presOf" srcId="{A51D5C18-23EC-4480-86A0-BDB93F2F9422}" destId="{24BA239F-3F24-4C50-818D-1C3B369BD65D}" srcOrd="1" destOrd="0" presId="urn:microsoft.com/office/officeart/2005/8/layout/orgChart1"/>
    <dgm:cxn modelId="{EB42F0D3-23E7-4CC0-8AC4-7040C44B76E8}" srcId="{C3B85DA2-4A3A-483B-8A4A-677BC4418983}" destId="{6DB965FC-31E5-4D5F-B4BC-C3C1CD35EE76}" srcOrd="0" destOrd="0" parTransId="{46797746-AC92-4050-ADF4-12E805C817C4}" sibTransId="{C3697DC1-D77A-4E15-A713-297F282B9A4A}"/>
    <dgm:cxn modelId="{ED472C46-8F98-4A7C-BF7C-B8CA077C7FAA}" type="presOf" srcId="{C3B85DA2-4A3A-483B-8A4A-677BC4418983}" destId="{FECD6177-EB95-41AE-BE22-C96C413449E2}" srcOrd="1" destOrd="0" presId="urn:microsoft.com/office/officeart/2005/8/layout/orgChart1"/>
    <dgm:cxn modelId="{B5BDB468-D974-4DA0-8C5F-1FE62BFAC18A}" type="presOf" srcId="{D35669DB-8B81-46E2-BFA7-5FED92A76F4E}" destId="{1B8E0E25-2E70-4765-8661-F97C997278B0}" srcOrd="1" destOrd="0" presId="urn:microsoft.com/office/officeart/2005/8/layout/orgChart1"/>
    <dgm:cxn modelId="{CA2572FB-C79F-407A-9F49-30BB39E9EE38}" type="presParOf" srcId="{AB8A6236-CC53-406C-BC5D-504823ACEF8D}" destId="{6600D414-CE17-4AFF-8D65-866CDADD52C5}" srcOrd="0" destOrd="0" presId="urn:microsoft.com/office/officeart/2005/8/layout/orgChart1"/>
    <dgm:cxn modelId="{E4BDFE2C-8829-4D4D-AF18-C2AA242DFB23}" type="presParOf" srcId="{6600D414-CE17-4AFF-8D65-866CDADD52C5}" destId="{C7BDC70B-4FF2-47A8-8882-FD13328C74B6}" srcOrd="0" destOrd="0" presId="urn:microsoft.com/office/officeart/2005/8/layout/orgChart1"/>
    <dgm:cxn modelId="{318E2130-E137-44BD-91AD-162E3F307DD3}" type="presParOf" srcId="{C7BDC70B-4FF2-47A8-8882-FD13328C74B6}" destId="{6FB906DB-9AC2-460D-A27E-2C26ACF1068D}" srcOrd="0" destOrd="0" presId="urn:microsoft.com/office/officeart/2005/8/layout/orgChart1"/>
    <dgm:cxn modelId="{AE7D0056-1C9A-41F8-889F-423522090DDA}" type="presParOf" srcId="{C7BDC70B-4FF2-47A8-8882-FD13328C74B6}" destId="{2767A318-78B7-4124-80CC-B79D6291E88B}" srcOrd="1" destOrd="0" presId="urn:microsoft.com/office/officeart/2005/8/layout/orgChart1"/>
    <dgm:cxn modelId="{BB1B35F1-CEF5-458B-8693-BA4FC9B898C9}" type="presParOf" srcId="{6600D414-CE17-4AFF-8D65-866CDADD52C5}" destId="{1B7DA091-ECBE-4B2D-AC09-75F7C22ED6CE}" srcOrd="1" destOrd="0" presId="urn:microsoft.com/office/officeart/2005/8/layout/orgChart1"/>
    <dgm:cxn modelId="{3320B0A1-DFC7-47F3-BE3F-E0E98B76C8DB}" type="presParOf" srcId="{1B7DA091-ECBE-4B2D-AC09-75F7C22ED6CE}" destId="{A3CCA128-8998-4CB4-9B5B-77ED4C0D5A8B}" srcOrd="0" destOrd="0" presId="urn:microsoft.com/office/officeart/2005/8/layout/orgChart1"/>
    <dgm:cxn modelId="{24D3210F-8991-49B6-818D-6813138A6A84}" type="presParOf" srcId="{1B7DA091-ECBE-4B2D-AC09-75F7C22ED6CE}" destId="{494BE3E9-E0F8-4877-9A03-C6F9D3BEF623}" srcOrd="1" destOrd="0" presId="urn:microsoft.com/office/officeart/2005/8/layout/orgChart1"/>
    <dgm:cxn modelId="{EBEB50E0-1E14-4101-AB1A-28B06D64CAE3}" type="presParOf" srcId="{494BE3E9-E0F8-4877-9A03-C6F9D3BEF623}" destId="{DA4AACCB-7E33-4F4B-8258-4367815A6FF8}" srcOrd="0" destOrd="0" presId="urn:microsoft.com/office/officeart/2005/8/layout/orgChart1"/>
    <dgm:cxn modelId="{76C0A03F-8DD8-4E62-B016-341E6C38530D}" type="presParOf" srcId="{DA4AACCB-7E33-4F4B-8258-4367815A6FF8}" destId="{450EC891-1194-4E90-9D09-332682157E92}" srcOrd="0" destOrd="0" presId="urn:microsoft.com/office/officeart/2005/8/layout/orgChart1"/>
    <dgm:cxn modelId="{F3F2A878-97FC-4B8A-8374-994B41536779}" type="presParOf" srcId="{DA4AACCB-7E33-4F4B-8258-4367815A6FF8}" destId="{FECD6177-EB95-41AE-BE22-C96C413449E2}" srcOrd="1" destOrd="0" presId="urn:microsoft.com/office/officeart/2005/8/layout/orgChart1"/>
    <dgm:cxn modelId="{81DA83E7-708E-4C01-B89A-33ABF1E05295}" type="presParOf" srcId="{494BE3E9-E0F8-4877-9A03-C6F9D3BEF623}" destId="{64ECAE8A-0938-444D-8444-5035947A21CC}" srcOrd="1" destOrd="0" presId="urn:microsoft.com/office/officeart/2005/8/layout/orgChart1"/>
    <dgm:cxn modelId="{FED02CEC-9630-4893-9F18-B693C4A25F8B}" type="presParOf" srcId="{64ECAE8A-0938-444D-8444-5035947A21CC}" destId="{CFC29489-07AA-4337-BA8B-44DDCE001E4E}" srcOrd="0" destOrd="0" presId="urn:microsoft.com/office/officeart/2005/8/layout/orgChart1"/>
    <dgm:cxn modelId="{EE634FFB-1169-43E3-BB66-2E91CE4F4AE8}" type="presParOf" srcId="{64ECAE8A-0938-444D-8444-5035947A21CC}" destId="{7B5E4649-3CE6-47E2-9FD0-A3665B8C5814}" srcOrd="1" destOrd="0" presId="urn:microsoft.com/office/officeart/2005/8/layout/orgChart1"/>
    <dgm:cxn modelId="{9C15865E-53B5-4A66-A842-3F79E8707E4A}" type="presParOf" srcId="{7B5E4649-3CE6-47E2-9FD0-A3665B8C5814}" destId="{40D2EEC5-E0AD-44AD-AF9A-8261CEA8E474}" srcOrd="0" destOrd="0" presId="urn:microsoft.com/office/officeart/2005/8/layout/orgChart1"/>
    <dgm:cxn modelId="{C9B4ABEF-6763-4CCC-A7AE-8324A847B560}" type="presParOf" srcId="{40D2EEC5-E0AD-44AD-AF9A-8261CEA8E474}" destId="{9E61AE10-1724-4DA7-8FEB-30A1B5B81B6B}" srcOrd="0" destOrd="0" presId="urn:microsoft.com/office/officeart/2005/8/layout/orgChart1"/>
    <dgm:cxn modelId="{E3D61611-8EAB-4A5F-A9CE-D32E8DBF9A95}" type="presParOf" srcId="{40D2EEC5-E0AD-44AD-AF9A-8261CEA8E474}" destId="{C5ACCC92-73D0-412C-9566-5C3914EF785A}" srcOrd="1" destOrd="0" presId="urn:microsoft.com/office/officeart/2005/8/layout/orgChart1"/>
    <dgm:cxn modelId="{59CC704C-1F34-4235-9840-6B9F7CBD7271}" type="presParOf" srcId="{7B5E4649-3CE6-47E2-9FD0-A3665B8C5814}" destId="{25923D72-85E3-4480-BB08-91C846DC8FD6}" srcOrd="1" destOrd="0" presId="urn:microsoft.com/office/officeart/2005/8/layout/orgChart1"/>
    <dgm:cxn modelId="{B1CE0995-B888-4EE5-8B1B-FE291DBA9B3B}" type="presParOf" srcId="{7B5E4649-3CE6-47E2-9FD0-A3665B8C5814}" destId="{5079D7D1-A3B9-4093-933D-FD1D2EA47CFD}" srcOrd="2" destOrd="0" presId="urn:microsoft.com/office/officeart/2005/8/layout/orgChart1"/>
    <dgm:cxn modelId="{50485012-CBB8-481D-AEFF-ED43842F4562}" type="presParOf" srcId="{494BE3E9-E0F8-4877-9A03-C6F9D3BEF623}" destId="{35EAC844-572D-4284-AFBD-C51967866B6B}" srcOrd="2" destOrd="0" presId="urn:microsoft.com/office/officeart/2005/8/layout/orgChart1"/>
    <dgm:cxn modelId="{A326A8B3-71BF-4EE1-B700-17360939A863}" type="presParOf" srcId="{1B7DA091-ECBE-4B2D-AC09-75F7C22ED6CE}" destId="{F3ECE670-4958-41E8-9568-BBDDC91506E7}" srcOrd="2" destOrd="0" presId="urn:microsoft.com/office/officeart/2005/8/layout/orgChart1"/>
    <dgm:cxn modelId="{0A6CB31E-0027-4710-98ED-7CD2BCBA6F5E}" type="presParOf" srcId="{1B7DA091-ECBE-4B2D-AC09-75F7C22ED6CE}" destId="{428ADBD1-909B-4690-A8DE-CCEC8AC6AD7C}" srcOrd="3" destOrd="0" presId="urn:microsoft.com/office/officeart/2005/8/layout/orgChart1"/>
    <dgm:cxn modelId="{D9479DDB-3465-4F5D-8F5D-9A21123C618B}" type="presParOf" srcId="{428ADBD1-909B-4690-A8DE-CCEC8AC6AD7C}" destId="{FE520029-E393-4E35-B5FB-EF7DE1CD3729}" srcOrd="0" destOrd="0" presId="urn:microsoft.com/office/officeart/2005/8/layout/orgChart1"/>
    <dgm:cxn modelId="{14D81CA0-4F3E-42F4-9B15-42F0109B18BD}" type="presParOf" srcId="{FE520029-E393-4E35-B5FB-EF7DE1CD3729}" destId="{809CD732-C38A-45DE-A1D9-DE1A87619FF4}" srcOrd="0" destOrd="0" presId="urn:microsoft.com/office/officeart/2005/8/layout/orgChart1"/>
    <dgm:cxn modelId="{DC9F8024-1E62-468A-95BA-4F65794F66AC}" type="presParOf" srcId="{FE520029-E393-4E35-B5FB-EF7DE1CD3729}" destId="{1B8E0E25-2E70-4765-8661-F97C997278B0}" srcOrd="1" destOrd="0" presId="urn:microsoft.com/office/officeart/2005/8/layout/orgChart1"/>
    <dgm:cxn modelId="{E98B4041-0086-4678-BA46-5DF279DBCA4D}" type="presParOf" srcId="{428ADBD1-909B-4690-A8DE-CCEC8AC6AD7C}" destId="{352ECC88-6C5D-4068-A97B-8200F5D0C484}" srcOrd="1" destOrd="0" presId="urn:microsoft.com/office/officeart/2005/8/layout/orgChart1"/>
    <dgm:cxn modelId="{0D7D5267-295A-4A08-9869-25A47C2C2626}" type="presParOf" srcId="{352ECC88-6C5D-4068-A97B-8200F5D0C484}" destId="{00501C94-7C75-49C1-A383-614878615485}" srcOrd="0" destOrd="0" presId="urn:microsoft.com/office/officeart/2005/8/layout/orgChart1"/>
    <dgm:cxn modelId="{0F3A3244-B2A6-42C9-854A-4FE874541BB2}" type="presParOf" srcId="{352ECC88-6C5D-4068-A97B-8200F5D0C484}" destId="{C45FB0FD-CF9A-4A62-9C16-E6EC0DE0C304}" srcOrd="1" destOrd="0" presId="urn:microsoft.com/office/officeart/2005/8/layout/orgChart1"/>
    <dgm:cxn modelId="{547A38E9-8DD2-4A03-9603-B46F7CF747AC}" type="presParOf" srcId="{C45FB0FD-CF9A-4A62-9C16-E6EC0DE0C304}" destId="{B4B2791D-7FA3-4F6B-922D-563E45E7B3DF}" srcOrd="0" destOrd="0" presId="urn:microsoft.com/office/officeart/2005/8/layout/orgChart1"/>
    <dgm:cxn modelId="{6A24CF73-B3A2-40F9-B2D8-A5254E646CE5}" type="presParOf" srcId="{B4B2791D-7FA3-4F6B-922D-563E45E7B3DF}" destId="{20543C0A-D299-4B62-B320-D148381C3BF8}" srcOrd="0" destOrd="0" presId="urn:microsoft.com/office/officeart/2005/8/layout/orgChart1"/>
    <dgm:cxn modelId="{C0640B42-D613-4093-9D4A-C07DE166EC21}" type="presParOf" srcId="{B4B2791D-7FA3-4F6B-922D-563E45E7B3DF}" destId="{F676ED8C-4998-4DDF-A241-32645308B1E6}" srcOrd="1" destOrd="0" presId="urn:microsoft.com/office/officeart/2005/8/layout/orgChart1"/>
    <dgm:cxn modelId="{EBEBFE75-3406-4BAA-B845-11E0781103EF}" type="presParOf" srcId="{C45FB0FD-CF9A-4A62-9C16-E6EC0DE0C304}" destId="{B65EB0F6-3F51-4AD4-8488-116E77D22A19}" srcOrd="1" destOrd="0" presId="urn:microsoft.com/office/officeart/2005/8/layout/orgChart1"/>
    <dgm:cxn modelId="{269F030A-3975-4C65-B1D4-D6AE07BB12CC}" type="presParOf" srcId="{C45FB0FD-CF9A-4A62-9C16-E6EC0DE0C304}" destId="{E7F81887-2898-4983-BD0E-AB2CDB030025}" srcOrd="2" destOrd="0" presId="urn:microsoft.com/office/officeart/2005/8/layout/orgChart1"/>
    <dgm:cxn modelId="{B2A33352-6A3D-41C0-8BA4-FD541AA63C7D}" type="presParOf" srcId="{428ADBD1-909B-4690-A8DE-CCEC8AC6AD7C}" destId="{E29998EE-5DCD-4EC7-ABF1-5D5F1E03EE00}" srcOrd="2" destOrd="0" presId="urn:microsoft.com/office/officeart/2005/8/layout/orgChart1"/>
    <dgm:cxn modelId="{616DCAEA-A7F0-4957-AFD1-BB89230B71F6}" type="presParOf" srcId="{1B7DA091-ECBE-4B2D-AC09-75F7C22ED6CE}" destId="{F0CB9F18-22D7-417F-B104-A293AB3CBFBE}" srcOrd="4" destOrd="0" presId="urn:microsoft.com/office/officeart/2005/8/layout/orgChart1"/>
    <dgm:cxn modelId="{EB71CB91-2EED-4B93-847A-6579A0CFAC96}" type="presParOf" srcId="{1B7DA091-ECBE-4B2D-AC09-75F7C22ED6CE}" destId="{DC76FB8A-ADEA-47C9-B835-B68C7CD3A76E}" srcOrd="5" destOrd="0" presId="urn:microsoft.com/office/officeart/2005/8/layout/orgChart1"/>
    <dgm:cxn modelId="{2F49F003-EF42-4ED9-A1A0-FA432B045CAB}" type="presParOf" srcId="{DC76FB8A-ADEA-47C9-B835-B68C7CD3A76E}" destId="{AA53C0BA-6608-4BEA-99CA-E4E0BC026DFC}" srcOrd="0" destOrd="0" presId="urn:microsoft.com/office/officeart/2005/8/layout/orgChart1"/>
    <dgm:cxn modelId="{98E02253-EAB1-4798-9F98-1D64A5EA2A97}" type="presParOf" srcId="{AA53C0BA-6608-4BEA-99CA-E4E0BC026DFC}" destId="{B790281D-D827-4F1E-903E-31FA0AB2EAF5}" srcOrd="0" destOrd="0" presId="urn:microsoft.com/office/officeart/2005/8/layout/orgChart1"/>
    <dgm:cxn modelId="{5965F6EC-E67B-4A70-B09C-122B7A6B2422}" type="presParOf" srcId="{AA53C0BA-6608-4BEA-99CA-E4E0BC026DFC}" destId="{24BA239F-3F24-4C50-818D-1C3B369BD65D}" srcOrd="1" destOrd="0" presId="urn:microsoft.com/office/officeart/2005/8/layout/orgChart1"/>
    <dgm:cxn modelId="{983C7BF4-93B4-4611-9CB5-776F17B7650F}" type="presParOf" srcId="{DC76FB8A-ADEA-47C9-B835-B68C7CD3A76E}" destId="{02A853A2-D59A-4130-964E-57EE092F7567}" srcOrd="1" destOrd="0" presId="urn:microsoft.com/office/officeart/2005/8/layout/orgChart1"/>
    <dgm:cxn modelId="{9CC9AFE5-37CD-4FB0-B3BD-0A60F9C1F676}" type="presParOf" srcId="{02A853A2-D59A-4130-964E-57EE092F7567}" destId="{B1840535-3FBD-4EAD-96F2-7F968985F768}" srcOrd="0" destOrd="0" presId="urn:microsoft.com/office/officeart/2005/8/layout/orgChart1"/>
    <dgm:cxn modelId="{36D40C12-4337-4278-9E92-F5D0E0D1D249}" type="presParOf" srcId="{02A853A2-D59A-4130-964E-57EE092F7567}" destId="{C2C309BA-5F20-4596-861C-C233C1EC88F6}" srcOrd="1" destOrd="0" presId="urn:microsoft.com/office/officeart/2005/8/layout/orgChart1"/>
    <dgm:cxn modelId="{20133B0C-A88B-495B-A50B-8D998A7F3AD8}" type="presParOf" srcId="{C2C309BA-5F20-4596-861C-C233C1EC88F6}" destId="{71E7B8F5-A4FA-47D8-B8E4-332301EB0384}" srcOrd="0" destOrd="0" presId="urn:microsoft.com/office/officeart/2005/8/layout/orgChart1"/>
    <dgm:cxn modelId="{57D59E65-F3FE-4ABA-BCBD-99CE2C3FB369}" type="presParOf" srcId="{71E7B8F5-A4FA-47D8-B8E4-332301EB0384}" destId="{F1D8DAB8-78FA-4F6C-AC80-A783EDFF501B}" srcOrd="0" destOrd="0" presId="urn:microsoft.com/office/officeart/2005/8/layout/orgChart1"/>
    <dgm:cxn modelId="{67CCD39A-BB23-4A5B-9A66-713D1217AFFE}" type="presParOf" srcId="{71E7B8F5-A4FA-47D8-B8E4-332301EB0384}" destId="{F6E603CB-D1AD-4AA7-87D1-726E46F041C5}" srcOrd="1" destOrd="0" presId="urn:microsoft.com/office/officeart/2005/8/layout/orgChart1"/>
    <dgm:cxn modelId="{B185E4DC-01A8-4C93-9612-922071A2182B}" type="presParOf" srcId="{C2C309BA-5F20-4596-861C-C233C1EC88F6}" destId="{F76807D0-2A43-4F27-A57E-AD16C6B1214D}" srcOrd="1" destOrd="0" presId="urn:microsoft.com/office/officeart/2005/8/layout/orgChart1"/>
    <dgm:cxn modelId="{C0E333EE-0D5B-4645-811C-5D039474A3C2}" type="presParOf" srcId="{C2C309BA-5F20-4596-861C-C233C1EC88F6}" destId="{EC0203C9-3885-4BC3-AAA6-3D92906162C8}" srcOrd="2" destOrd="0" presId="urn:microsoft.com/office/officeart/2005/8/layout/orgChart1"/>
    <dgm:cxn modelId="{19BA08E0-08BF-4667-807C-2EE756C9E15A}" type="presParOf" srcId="{DC76FB8A-ADEA-47C9-B835-B68C7CD3A76E}" destId="{EBDB89D5-86DE-4811-BF9E-B125E98F0970}" srcOrd="2" destOrd="0" presId="urn:microsoft.com/office/officeart/2005/8/layout/orgChart1"/>
    <dgm:cxn modelId="{664946B4-939F-4F68-BFFF-3E4255DEC32F}" type="presParOf" srcId="{6600D414-CE17-4AFF-8D65-866CDADD52C5}" destId="{99A6D8AD-AC73-42EB-9F79-EF58DA3AD91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CE4A59-895B-46B2-9EF3-386DF12FD06F}" type="doc">
      <dgm:prSet loTypeId="urn:microsoft.com/office/officeart/2005/8/layout/hierarchy4" loCatId="hierarchy" qsTypeId="urn:microsoft.com/office/officeart/2005/8/quickstyle/simple3" qsCatId="simple" csTypeId="urn:microsoft.com/office/officeart/2005/8/colors/colorful3" csCatId="colorful" phldr="1"/>
      <dgm:spPr/>
      <dgm:t>
        <a:bodyPr/>
        <a:lstStyle/>
        <a:p>
          <a:endParaRPr lang="ru-RU"/>
        </a:p>
      </dgm:t>
    </dgm:pt>
    <dgm:pt modelId="{629A0211-3E70-443F-AEA5-5EEC7B07A515}">
      <dgm:prSet phldrT="[Текст]"/>
      <dgm:spPr/>
      <dgm:t>
        <a:bodyPr/>
        <a:lstStyle/>
        <a:p>
          <a:r>
            <a:rPr lang="uk-UA" b="1" dirty="0" smtClean="0">
              <a:solidFill>
                <a:schemeClr val="bg1">
                  <a:lumMod val="10000"/>
                </a:schemeClr>
              </a:solidFill>
              <a:latin typeface="Bookman Old Style" pitchFamily="18" charset="0"/>
            </a:rPr>
            <a:t>Особливості урбанізації різних типів країн</a:t>
          </a:r>
          <a:endParaRPr lang="ru-RU" b="1" dirty="0">
            <a:solidFill>
              <a:schemeClr val="bg1">
                <a:lumMod val="10000"/>
              </a:schemeClr>
            </a:solidFill>
            <a:latin typeface="Bookman Old Style" pitchFamily="18" charset="0"/>
          </a:endParaRPr>
        </a:p>
      </dgm:t>
    </dgm:pt>
    <dgm:pt modelId="{21AAD6BF-AA1D-4302-B7D0-F19733021D04}" type="parTrans" cxnId="{CB705C13-A853-466A-A517-5D01134E670C}">
      <dgm:prSet/>
      <dgm:spPr/>
      <dgm:t>
        <a:bodyPr/>
        <a:lstStyle/>
        <a:p>
          <a:endParaRPr lang="ru-RU"/>
        </a:p>
      </dgm:t>
    </dgm:pt>
    <dgm:pt modelId="{1B243DAC-3EF2-49D4-858E-EDD822788422}" type="sibTrans" cxnId="{CB705C13-A853-466A-A517-5D01134E670C}">
      <dgm:prSet/>
      <dgm:spPr/>
      <dgm:t>
        <a:bodyPr/>
        <a:lstStyle/>
        <a:p>
          <a:endParaRPr lang="ru-RU"/>
        </a:p>
      </dgm:t>
    </dgm:pt>
    <dgm:pt modelId="{B0478D3D-37DD-4C3D-AAE3-B333A4A96B4E}">
      <dgm:prSet phldrT="[Текст]"/>
      <dgm:spPr/>
      <dgm:t>
        <a:bodyPr/>
        <a:lstStyle/>
        <a:p>
          <a:r>
            <a:rPr lang="uk-UA" b="1" i="1" dirty="0" smtClean="0">
              <a:solidFill>
                <a:schemeClr val="bg1">
                  <a:lumMod val="10000"/>
                </a:schemeClr>
              </a:solidFill>
              <a:latin typeface="Bookman Old Style" pitchFamily="18" charset="0"/>
            </a:rPr>
            <a:t>Розвинуті країни</a:t>
          </a:r>
          <a:endParaRPr lang="ru-RU" b="1" i="1" dirty="0">
            <a:solidFill>
              <a:schemeClr val="bg1">
                <a:lumMod val="10000"/>
              </a:schemeClr>
            </a:solidFill>
            <a:latin typeface="Bookman Old Style" pitchFamily="18" charset="0"/>
          </a:endParaRPr>
        </a:p>
      </dgm:t>
    </dgm:pt>
    <dgm:pt modelId="{FB0253E6-C702-4178-BBD9-861ECB786285}" type="parTrans" cxnId="{3D2EE602-2060-4C82-947C-CA991C1DC533}">
      <dgm:prSet/>
      <dgm:spPr/>
      <dgm:t>
        <a:bodyPr/>
        <a:lstStyle/>
        <a:p>
          <a:endParaRPr lang="ru-RU"/>
        </a:p>
      </dgm:t>
    </dgm:pt>
    <dgm:pt modelId="{7A1CE5A4-033B-4702-B4AB-39322207F6BC}" type="sibTrans" cxnId="{3D2EE602-2060-4C82-947C-CA991C1DC533}">
      <dgm:prSet/>
      <dgm:spPr/>
      <dgm:t>
        <a:bodyPr/>
        <a:lstStyle/>
        <a:p>
          <a:endParaRPr lang="ru-RU"/>
        </a:p>
      </dgm:t>
    </dgm:pt>
    <dgm:pt modelId="{8FE62900-F420-4712-BD96-2BB53A3F5602}">
      <dgm:prSet phldrT="[Текст]"/>
      <dgm:spPr/>
      <dgm:t>
        <a:bodyPr/>
        <a:lstStyle/>
        <a:p>
          <a:r>
            <a:rPr lang="uk-UA" dirty="0" smtClean="0">
              <a:solidFill>
                <a:schemeClr val="bg1">
                  <a:lumMod val="10000"/>
                </a:schemeClr>
              </a:solidFill>
              <a:latin typeface="Bookman Old Style" pitchFamily="18" charset="0"/>
            </a:rPr>
            <a:t>1. Високий рівень урбанізації (&gt; 50%)</a:t>
          </a:r>
        </a:p>
        <a:p>
          <a:r>
            <a:rPr lang="uk-UA" dirty="0" smtClean="0">
              <a:solidFill>
                <a:schemeClr val="bg1">
                  <a:lumMod val="10000"/>
                </a:schemeClr>
              </a:solidFill>
              <a:latin typeface="Bookman Old Style" pitchFamily="18" charset="0"/>
            </a:rPr>
            <a:t>2. Низькі темпи урбанізації;</a:t>
          </a:r>
        </a:p>
        <a:p>
          <a:r>
            <a:rPr lang="uk-UA" dirty="0" smtClean="0">
              <a:solidFill>
                <a:schemeClr val="bg1">
                  <a:lumMod val="10000"/>
                </a:schemeClr>
              </a:solidFill>
              <a:latin typeface="Bookman Old Style" pitchFamily="18" charset="0"/>
            </a:rPr>
            <a:t>3. </a:t>
          </a:r>
          <a:r>
            <a:rPr lang="uk-UA" b="1" dirty="0" err="1" smtClean="0">
              <a:solidFill>
                <a:schemeClr val="bg1">
                  <a:lumMod val="10000"/>
                </a:schemeClr>
              </a:solidFill>
              <a:latin typeface="Bookman Old Style" pitchFamily="18" charset="0"/>
            </a:rPr>
            <a:t>Субурбанізація</a:t>
          </a:r>
          <a:r>
            <a:rPr lang="uk-UA" dirty="0" smtClean="0">
              <a:solidFill>
                <a:schemeClr val="bg1">
                  <a:lumMod val="10000"/>
                </a:schemeClr>
              </a:solidFill>
              <a:latin typeface="Bookman Old Style" pitchFamily="18" charset="0"/>
            </a:rPr>
            <a:t> – відтік міського населення у передмістя</a:t>
          </a:r>
        </a:p>
        <a:p>
          <a:r>
            <a:rPr lang="uk-UA" dirty="0" smtClean="0">
              <a:solidFill>
                <a:schemeClr val="bg1">
                  <a:lumMod val="10000"/>
                </a:schemeClr>
              </a:solidFill>
              <a:latin typeface="Bookman Old Style" pitchFamily="18" charset="0"/>
            </a:rPr>
            <a:t>4. </a:t>
          </a:r>
          <a:r>
            <a:rPr lang="uk-UA" b="1" dirty="0" err="1" smtClean="0">
              <a:solidFill>
                <a:schemeClr val="bg1">
                  <a:lumMod val="10000"/>
                </a:schemeClr>
              </a:solidFill>
              <a:latin typeface="Bookman Old Style" pitchFamily="18" charset="0"/>
            </a:rPr>
            <a:t>Рурурбанізація</a:t>
          </a:r>
          <a:r>
            <a:rPr lang="uk-UA" dirty="0" smtClean="0">
              <a:solidFill>
                <a:schemeClr val="bg1">
                  <a:lumMod val="10000"/>
                </a:schemeClr>
              </a:solidFill>
              <a:latin typeface="Bookman Old Style" pitchFamily="18" charset="0"/>
            </a:rPr>
            <a:t> – поширення міського способу життя в селі</a:t>
          </a:r>
          <a:endParaRPr lang="ru-RU" dirty="0">
            <a:solidFill>
              <a:schemeClr val="bg1">
                <a:lumMod val="10000"/>
              </a:schemeClr>
            </a:solidFill>
            <a:latin typeface="Bookman Old Style" pitchFamily="18" charset="0"/>
          </a:endParaRPr>
        </a:p>
      </dgm:t>
    </dgm:pt>
    <dgm:pt modelId="{3B08354B-F576-4A0C-BF0F-1C418728B819}" type="parTrans" cxnId="{74ED9CAE-F362-4187-909D-D670F38AC332}">
      <dgm:prSet/>
      <dgm:spPr/>
      <dgm:t>
        <a:bodyPr/>
        <a:lstStyle/>
        <a:p>
          <a:endParaRPr lang="ru-RU"/>
        </a:p>
      </dgm:t>
    </dgm:pt>
    <dgm:pt modelId="{E5B9AC95-CBA4-4513-A233-D5E387ECBB8E}" type="sibTrans" cxnId="{74ED9CAE-F362-4187-909D-D670F38AC332}">
      <dgm:prSet/>
      <dgm:spPr/>
      <dgm:t>
        <a:bodyPr/>
        <a:lstStyle/>
        <a:p>
          <a:endParaRPr lang="ru-RU"/>
        </a:p>
      </dgm:t>
    </dgm:pt>
    <dgm:pt modelId="{C2459B05-160E-4CD7-AD8D-7F8929E2725D}">
      <dgm:prSet phldrT="[Текст]"/>
      <dgm:spPr/>
      <dgm:t>
        <a:bodyPr/>
        <a:lstStyle/>
        <a:p>
          <a:r>
            <a:rPr lang="uk-UA" b="1" i="1" dirty="0" smtClean="0">
              <a:solidFill>
                <a:schemeClr val="bg1">
                  <a:lumMod val="10000"/>
                </a:schemeClr>
              </a:solidFill>
              <a:latin typeface="Bookman Old Style" pitchFamily="18" charset="0"/>
            </a:rPr>
            <a:t>Країни, що розвиваються</a:t>
          </a:r>
          <a:endParaRPr lang="ru-RU" b="1" i="1" dirty="0">
            <a:solidFill>
              <a:schemeClr val="bg1">
                <a:lumMod val="10000"/>
              </a:schemeClr>
            </a:solidFill>
            <a:latin typeface="Bookman Old Style" pitchFamily="18" charset="0"/>
          </a:endParaRPr>
        </a:p>
      </dgm:t>
    </dgm:pt>
    <dgm:pt modelId="{187DBB86-665B-45A7-85B4-7D484E5AB75B}" type="parTrans" cxnId="{50DB27C1-572D-4547-95F8-38BE9BAAE743}">
      <dgm:prSet/>
      <dgm:spPr/>
      <dgm:t>
        <a:bodyPr/>
        <a:lstStyle/>
        <a:p>
          <a:endParaRPr lang="ru-RU"/>
        </a:p>
      </dgm:t>
    </dgm:pt>
    <dgm:pt modelId="{87EE3A0F-C493-4718-A535-6E38414AE40E}" type="sibTrans" cxnId="{50DB27C1-572D-4547-95F8-38BE9BAAE743}">
      <dgm:prSet/>
      <dgm:spPr/>
      <dgm:t>
        <a:bodyPr/>
        <a:lstStyle/>
        <a:p>
          <a:endParaRPr lang="ru-RU"/>
        </a:p>
      </dgm:t>
    </dgm:pt>
    <dgm:pt modelId="{5CAA492C-DBE5-43D2-88A8-13FE2182BFA0}">
      <dgm:prSet phldrT="[Текст]"/>
      <dgm:spPr/>
      <dgm:t>
        <a:bodyPr/>
        <a:lstStyle/>
        <a:p>
          <a:r>
            <a:rPr lang="uk-UA" dirty="0" smtClean="0">
              <a:solidFill>
                <a:schemeClr val="bg1">
                  <a:lumMod val="10000"/>
                </a:schemeClr>
              </a:solidFill>
              <a:latin typeface="Bookman Old Style" pitchFamily="18" charset="0"/>
            </a:rPr>
            <a:t>1. Середній  (20-50%) і низький (&lt;20%) рівні урбанізації</a:t>
          </a:r>
        </a:p>
        <a:p>
          <a:r>
            <a:rPr lang="uk-UA" dirty="0" smtClean="0">
              <a:solidFill>
                <a:schemeClr val="bg1">
                  <a:lumMod val="10000"/>
                </a:schemeClr>
              </a:solidFill>
              <a:latin typeface="Bookman Old Style" pitchFamily="18" charset="0"/>
            </a:rPr>
            <a:t>2. Високі темпи  урбанізації</a:t>
          </a:r>
        </a:p>
        <a:p>
          <a:r>
            <a:rPr lang="uk-UA" dirty="0" smtClean="0">
              <a:solidFill>
                <a:schemeClr val="bg1">
                  <a:lumMod val="10000"/>
                </a:schemeClr>
              </a:solidFill>
              <a:latin typeface="Bookman Old Style" pitchFamily="18" charset="0"/>
            </a:rPr>
            <a:t>3. Хибна урбанізація</a:t>
          </a:r>
          <a:endParaRPr lang="ru-RU" dirty="0">
            <a:solidFill>
              <a:schemeClr val="bg1">
                <a:lumMod val="10000"/>
              </a:schemeClr>
            </a:solidFill>
            <a:latin typeface="Bookman Old Style" pitchFamily="18" charset="0"/>
          </a:endParaRPr>
        </a:p>
      </dgm:t>
    </dgm:pt>
    <dgm:pt modelId="{C5826770-83E8-4029-BF05-4AC1CF7D5127}" type="parTrans" cxnId="{9EE2A332-F226-4581-8CA4-78D2FF128430}">
      <dgm:prSet/>
      <dgm:spPr/>
      <dgm:t>
        <a:bodyPr/>
        <a:lstStyle/>
        <a:p>
          <a:endParaRPr lang="ru-RU"/>
        </a:p>
      </dgm:t>
    </dgm:pt>
    <dgm:pt modelId="{5040505C-4EB0-4985-8F49-6988B9DB1799}" type="sibTrans" cxnId="{9EE2A332-F226-4581-8CA4-78D2FF128430}">
      <dgm:prSet/>
      <dgm:spPr/>
      <dgm:t>
        <a:bodyPr/>
        <a:lstStyle/>
        <a:p>
          <a:endParaRPr lang="ru-RU"/>
        </a:p>
      </dgm:t>
    </dgm:pt>
    <dgm:pt modelId="{CBDFA9F5-75CA-4290-918D-7AB7370AEE16}" type="pres">
      <dgm:prSet presAssocID="{FACE4A59-895B-46B2-9EF3-386DF12FD06F}" presName="Name0" presStyleCnt="0">
        <dgm:presLayoutVars>
          <dgm:chPref val="1"/>
          <dgm:dir/>
          <dgm:animOne val="branch"/>
          <dgm:animLvl val="lvl"/>
          <dgm:resizeHandles/>
        </dgm:presLayoutVars>
      </dgm:prSet>
      <dgm:spPr/>
      <dgm:t>
        <a:bodyPr/>
        <a:lstStyle/>
        <a:p>
          <a:endParaRPr lang="ru-RU"/>
        </a:p>
      </dgm:t>
    </dgm:pt>
    <dgm:pt modelId="{A8DC727C-82EA-40DF-B1EB-C9E3C7DAA4DC}" type="pres">
      <dgm:prSet presAssocID="{629A0211-3E70-443F-AEA5-5EEC7B07A515}" presName="vertOne" presStyleCnt="0"/>
      <dgm:spPr/>
    </dgm:pt>
    <dgm:pt modelId="{29982794-DBF8-4C8D-A1AD-7AA8FA39397B}" type="pres">
      <dgm:prSet presAssocID="{629A0211-3E70-443F-AEA5-5EEC7B07A515}" presName="txOne" presStyleLbl="node0" presStyleIdx="0" presStyleCnt="1">
        <dgm:presLayoutVars>
          <dgm:chPref val="3"/>
        </dgm:presLayoutVars>
      </dgm:prSet>
      <dgm:spPr/>
      <dgm:t>
        <a:bodyPr/>
        <a:lstStyle/>
        <a:p>
          <a:endParaRPr lang="ru-RU"/>
        </a:p>
      </dgm:t>
    </dgm:pt>
    <dgm:pt modelId="{86133815-58CE-46D8-8FBF-DCB1B632502B}" type="pres">
      <dgm:prSet presAssocID="{629A0211-3E70-443F-AEA5-5EEC7B07A515}" presName="parTransOne" presStyleCnt="0"/>
      <dgm:spPr/>
    </dgm:pt>
    <dgm:pt modelId="{2A5BF16E-1CCB-414D-BC6E-C7DF1443577B}" type="pres">
      <dgm:prSet presAssocID="{629A0211-3E70-443F-AEA5-5EEC7B07A515}" presName="horzOne" presStyleCnt="0"/>
      <dgm:spPr/>
    </dgm:pt>
    <dgm:pt modelId="{6B742743-A8EB-4C0F-A3A8-C2AF3EDEEEE2}" type="pres">
      <dgm:prSet presAssocID="{B0478D3D-37DD-4C3D-AAE3-B333A4A96B4E}" presName="vertTwo" presStyleCnt="0"/>
      <dgm:spPr/>
    </dgm:pt>
    <dgm:pt modelId="{EA7316BB-CC64-4C40-AA9A-AD3F5DD87C6D}" type="pres">
      <dgm:prSet presAssocID="{B0478D3D-37DD-4C3D-AAE3-B333A4A96B4E}" presName="txTwo" presStyleLbl="node2" presStyleIdx="0" presStyleCnt="2">
        <dgm:presLayoutVars>
          <dgm:chPref val="3"/>
        </dgm:presLayoutVars>
      </dgm:prSet>
      <dgm:spPr/>
      <dgm:t>
        <a:bodyPr/>
        <a:lstStyle/>
        <a:p>
          <a:endParaRPr lang="ru-RU"/>
        </a:p>
      </dgm:t>
    </dgm:pt>
    <dgm:pt modelId="{98EE3849-D7ED-4E2A-9244-41E2448754C6}" type="pres">
      <dgm:prSet presAssocID="{B0478D3D-37DD-4C3D-AAE3-B333A4A96B4E}" presName="parTransTwo" presStyleCnt="0"/>
      <dgm:spPr/>
    </dgm:pt>
    <dgm:pt modelId="{6F9F531C-B8A1-44FB-B174-36CF503A31C7}" type="pres">
      <dgm:prSet presAssocID="{B0478D3D-37DD-4C3D-AAE3-B333A4A96B4E}" presName="horzTwo" presStyleCnt="0"/>
      <dgm:spPr/>
    </dgm:pt>
    <dgm:pt modelId="{E6B64251-7BE6-4663-A4FC-67DFEEC9DB91}" type="pres">
      <dgm:prSet presAssocID="{8FE62900-F420-4712-BD96-2BB53A3F5602}" presName="vertThree" presStyleCnt="0"/>
      <dgm:spPr/>
    </dgm:pt>
    <dgm:pt modelId="{63B62C8B-A64C-42A0-9D49-27FC128A0CE5}" type="pres">
      <dgm:prSet presAssocID="{8FE62900-F420-4712-BD96-2BB53A3F5602}" presName="txThree" presStyleLbl="node3" presStyleIdx="0" presStyleCnt="2">
        <dgm:presLayoutVars>
          <dgm:chPref val="3"/>
        </dgm:presLayoutVars>
      </dgm:prSet>
      <dgm:spPr/>
      <dgm:t>
        <a:bodyPr/>
        <a:lstStyle/>
        <a:p>
          <a:endParaRPr lang="ru-RU"/>
        </a:p>
      </dgm:t>
    </dgm:pt>
    <dgm:pt modelId="{14D3DBD8-E6AB-41EA-A115-3037E1DD74C6}" type="pres">
      <dgm:prSet presAssocID="{8FE62900-F420-4712-BD96-2BB53A3F5602}" presName="horzThree" presStyleCnt="0"/>
      <dgm:spPr/>
    </dgm:pt>
    <dgm:pt modelId="{9C99D5C7-740D-4876-9726-D12BE5DC2B03}" type="pres">
      <dgm:prSet presAssocID="{7A1CE5A4-033B-4702-B4AB-39322207F6BC}" presName="sibSpaceTwo" presStyleCnt="0"/>
      <dgm:spPr/>
    </dgm:pt>
    <dgm:pt modelId="{FC25CFAB-095D-42F6-A0E2-F8B51D89A346}" type="pres">
      <dgm:prSet presAssocID="{C2459B05-160E-4CD7-AD8D-7F8929E2725D}" presName="vertTwo" presStyleCnt="0"/>
      <dgm:spPr/>
    </dgm:pt>
    <dgm:pt modelId="{B833FC64-E1E5-43BD-B25F-02A88DB62E8D}" type="pres">
      <dgm:prSet presAssocID="{C2459B05-160E-4CD7-AD8D-7F8929E2725D}" presName="txTwo" presStyleLbl="node2" presStyleIdx="1" presStyleCnt="2">
        <dgm:presLayoutVars>
          <dgm:chPref val="3"/>
        </dgm:presLayoutVars>
      </dgm:prSet>
      <dgm:spPr/>
      <dgm:t>
        <a:bodyPr/>
        <a:lstStyle/>
        <a:p>
          <a:endParaRPr lang="ru-RU"/>
        </a:p>
      </dgm:t>
    </dgm:pt>
    <dgm:pt modelId="{7DFAB18D-C645-4A4F-BBAD-4EA08BE4FF63}" type="pres">
      <dgm:prSet presAssocID="{C2459B05-160E-4CD7-AD8D-7F8929E2725D}" presName="parTransTwo" presStyleCnt="0"/>
      <dgm:spPr/>
    </dgm:pt>
    <dgm:pt modelId="{196CE9A4-49FA-43FE-9BFC-92E28BF56395}" type="pres">
      <dgm:prSet presAssocID="{C2459B05-160E-4CD7-AD8D-7F8929E2725D}" presName="horzTwo" presStyleCnt="0"/>
      <dgm:spPr/>
    </dgm:pt>
    <dgm:pt modelId="{BEE789CC-FC2D-465A-A886-2342C656FD29}" type="pres">
      <dgm:prSet presAssocID="{5CAA492C-DBE5-43D2-88A8-13FE2182BFA0}" presName="vertThree" presStyleCnt="0"/>
      <dgm:spPr/>
    </dgm:pt>
    <dgm:pt modelId="{317C9795-6672-4F08-AFCE-EB252583E852}" type="pres">
      <dgm:prSet presAssocID="{5CAA492C-DBE5-43D2-88A8-13FE2182BFA0}" presName="txThree" presStyleLbl="node3" presStyleIdx="1" presStyleCnt="2">
        <dgm:presLayoutVars>
          <dgm:chPref val="3"/>
        </dgm:presLayoutVars>
      </dgm:prSet>
      <dgm:spPr/>
      <dgm:t>
        <a:bodyPr/>
        <a:lstStyle/>
        <a:p>
          <a:endParaRPr lang="ru-RU"/>
        </a:p>
      </dgm:t>
    </dgm:pt>
    <dgm:pt modelId="{4F29AA77-126F-4A86-8479-2F7ECE4DA91E}" type="pres">
      <dgm:prSet presAssocID="{5CAA492C-DBE5-43D2-88A8-13FE2182BFA0}" presName="horzThree" presStyleCnt="0"/>
      <dgm:spPr/>
    </dgm:pt>
  </dgm:ptLst>
  <dgm:cxnLst>
    <dgm:cxn modelId="{50DB27C1-572D-4547-95F8-38BE9BAAE743}" srcId="{629A0211-3E70-443F-AEA5-5EEC7B07A515}" destId="{C2459B05-160E-4CD7-AD8D-7F8929E2725D}" srcOrd="1" destOrd="0" parTransId="{187DBB86-665B-45A7-85B4-7D484E5AB75B}" sibTransId="{87EE3A0F-C493-4718-A535-6E38414AE40E}"/>
    <dgm:cxn modelId="{9EE2A332-F226-4581-8CA4-78D2FF128430}" srcId="{C2459B05-160E-4CD7-AD8D-7F8929E2725D}" destId="{5CAA492C-DBE5-43D2-88A8-13FE2182BFA0}" srcOrd="0" destOrd="0" parTransId="{C5826770-83E8-4029-BF05-4AC1CF7D5127}" sibTransId="{5040505C-4EB0-4985-8F49-6988B9DB1799}"/>
    <dgm:cxn modelId="{74ED9CAE-F362-4187-909D-D670F38AC332}" srcId="{B0478D3D-37DD-4C3D-AAE3-B333A4A96B4E}" destId="{8FE62900-F420-4712-BD96-2BB53A3F5602}" srcOrd="0" destOrd="0" parTransId="{3B08354B-F576-4A0C-BF0F-1C418728B819}" sibTransId="{E5B9AC95-CBA4-4513-A233-D5E387ECBB8E}"/>
    <dgm:cxn modelId="{3D2EE602-2060-4C82-947C-CA991C1DC533}" srcId="{629A0211-3E70-443F-AEA5-5EEC7B07A515}" destId="{B0478D3D-37DD-4C3D-AAE3-B333A4A96B4E}" srcOrd="0" destOrd="0" parTransId="{FB0253E6-C702-4178-BBD9-861ECB786285}" sibTransId="{7A1CE5A4-033B-4702-B4AB-39322207F6BC}"/>
    <dgm:cxn modelId="{1C66870E-E063-4351-A3AB-F0791D624B16}" type="presOf" srcId="{8FE62900-F420-4712-BD96-2BB53A3F5602}" destId="{63B62C8B-A64C-42A0-9D49-27FC128A0CE5}" srcOrd="0" destOrd="0" presId="urn:microsoft.com/office/officeart/2005/8/layout/hierarchy4"/>
    <dgm:cxn modelId="{3B8FE9A5-B019-4845-9B51-36B02B8856DE}" type="presOf" srcId="{FACE4A59-895B-46B2-9EF3-386DF12FD06F}" destId="{CBDFA9F5-75CA-4290-918D-7AB7370AEE16}" srcOrd="0" destOrd="0" presId="urn:microsoft.com/office/officeart/2005/8/layout/hierarchy4"/>
    <dgm:cxn modelId="{35219E49-6BE3-4BD3-8597-4250D28F13C5}" type="presOf" srcId="{C2459B05-160E-4CD7-AD8D-7F8929E2725D}" destId="{B833FC64-E1E5-43BD-B25F-02A88DB62E8D}" srcOrd="0" destOrd="0" presId="urn:microsoft.com/office/officeart/2005/8/layout/hierarchy4"/>
    <dgm:cxn modelId="{8273FC22-F216-4B45-87D6-9B8F53D467FA}" type="presOf" srcId="{B0478D3D-37DD-4C3D-AAE3-B333A4A96B4E}" destId="{EA7316BB-CC64-4C40-AA9A-AD3F5DD87C6D}" srcOrd="0" destOrd="0" presId="urn:microsoft.com/office/officeart/2005/8/layout/hierarchy4"/>
    <dgm:cxn modelId="{2D6B998A-D4C8-4077-9D7D-27D3125F6FEA}" type="presOf" srcId="{629A0211-3E70-443F-AEA5-5EEC7B07A515}" destId="{29982794-DBF8-4C8D-A1AD-7AA8FA39397B}" srcOrd="0" destOrd="0" presId="urn:microsoft.com/office/officeart/2005/8/layout/hierarchy4"/>
    <dgm:cxn modelId="{CB705C13-A853-466A-A517-5D01134E670C}" srcId="{FACE4A59-895B-46B2-9EF3-386DF12FD06F}" destId="{629A0211-3E70-443F-AEA5-5EEC7B07A515}" srcOrd="0" destOrd="0" parTransId="{21AAD6BF-AA1D-4302-B7D0-F19733021D04}" sibTransId="{1B243DAC-3EF2-49D4-858E-EDD822788422}"/>
    <dgm:cxn modelId="{60B7D2C2-6DB3-4C70-87ED-96D24267B7E6}" type="presOf" srcId="{5CAA492C-DBE5-43D2-88A8-13FE2182BFA0}" destId="{317C9795-6672-4F08-AFCE-EB252583E852}" srcOrd="0" destOrd="0" presId="urn:microsoft.com/office/officeart/2005/8/layout/hierarchy4"/>
    <dgm:cxn modelId="{25B299B9-F94C-4468-8B38-8AF22DEF5AEB}" type="presParOf" srcId="{CBDFA9F5-75CA-4290-918D-7AB7370AEE16}" destId="{A8DC727C-82EA-40DF-B1EB-C9E3C7DAA4DC}" srcOrd="0" destOrd="0" presId="urn:microsoft.com/office/officeart/2005/8/layout/hierarchy4"/>
    <dgm:cxn modelId="{78B367FA-01C7-4534-BC2D-D24F7980EEEA}" type="presParOf" srcId="{A8DC727C-82EA-40DF-B1EB-C9E3C7DAA4DC}" destId="{29982794-DBF8-4C8D-A1AD-7AA8FA39397B}" srcOrd="0" destOrd="0" presId="urn:microsoft.com/office/officeart/2005/8/layout/hierarchy4"/>
    <dgm:cxn modelId="{F22F3506-B56A-4378-B005-5524A2B273DC}" type="presParOf" srcId="{A8DC727C-82EA-40DF-B1EB-C9E3C7DAA4DC}" destId="{86133815-58CE-46D8-8FBF-DCB1B632502B}" srcOrd="1" destOrd="0" presId="urn:microsoft.com/office/officeart/2005/8/layout/hierarchy4"/>
    <dgm:cxn modelId="{A3A353ED-892C-4FF1-B2B8-55F10CEFDF44}" type="presParOf" srcId="{A8DC727C-82EA-40DF-B1EB-C9E3C7DAA4DC}" destId="{2A5BF16E-1CCB-414D-BC6E-C7DF1443577B}" srcOrd="2" destOrd="0" presId="urn:microsoft.com/office/officeart/2005/8/layout/hierarchy4"/>
    <dgm:cxn modelId="{B30B805E-8659-495E-B2E5-1A5D1BFFCFF1}" type="presParOf" srcId="{2A5BF16E-1CCB-414D-BC6E-C7DF1443577B}" destId="{6B742743-A8EB-4C0F-A3A8-C2AF3EDEEEE2}" srcOrd="0" destOrd="0" presId="urn:microsoft.com/office/officeart/2005/8/layout/hierarchy4"/>
    <dgm:cxn modelId="{65AB7690-8E85-41D5-8619-C0D9F8273F0B}" type="presParOf" srcId="{6B742743-A8EB-4C0F-A3A8-C2AF3EDEEEE2}" destId="{EA7316BB-CC64-4C40-AA9A-AD3F5DD87C6D}" srcOrd="0" destOrd="0" presId="urn:microsoft.com/office/officeart/2005/8/layout/hierarchy4"/>
    <dgm:cxn modelId="{D45678F9-63A5-44E5-98D8-445E98090042}" type="presParOf" srcId="{6B742743-A8EB-4C0F-A3A8-C2AF3EDEEEE2}" destId="{98EE3849-D7ED-4E2A-9244-41E2448754C6}" srcOrd="1" destOrd="0" presId="urn:microsoft.com/office/officeart/2005/8/layout/hierarchy4"/>
    <dgm:cxn modelId="{45EA556E-E3F1-4FC0-B255-2B94D284AF09}" type="presParOf" srcId="{6B742743-A8EB-4C0F-A3A8-C2AF3EDEEEE2}" destId="{6F9F531C-B8A1-44FB-B174-36CF503A31C7}" srcOrd="2" destOrd="0" presId="urn:microsoft.com/office/officeart/2005/8/layout/hierarchy4"/>
    <dgm:cxn modelId="{5A21269B-D090-4707-B4D3-F30C1A7F386A}" type="presParOf" srcId="{6F9F531C-B8A1-44FB-B174-36CF503A31C7}" destId="{E6B64251-7BE6-4663-A4FC-67DFEEC9DB91}" srcOrd="0" destOrd="0" presId="urn:microsoft.com/office/officeart/2005/8/layout/hierarchy4"/>
    <dgm:cxn modelId="{48187A5A-8759-43E7-A190-66351EFC8613}" type="presParOf" srcId="{E6B64251-7BE6-4663-A4FC-67DFEEC9DB91}" destId="{63B62C8B-A64C-42A0-9D49-27FC128A0CE5}" srcOrd="0" destOrd="0" presId="urn:microsoft.com/office/officeart/2005/8/layout/hierarchy4"/>
    <dgm:cxn modelId="{CB8B507B-213B-4124-9A07-8EFBBAEF81A4}" type="presParOf" srcId="{E6B64251-7BE6-4663-A4FC-67DFEEC9DB91}" destId="{14D3DBD8-E6AB-41EA-A115-3037E1DD74C6}" srcOrd="1" destOrd="0" presId="urn:microsoft.com/office/officeart/2005/8/layout/hierarchy4"/>
    <dgm:cxn modelId="{71300D5E-70FA-4BFB-B12B-941DAEC64E83}" type="presParOf" srcId="{2A5BF16E-1CCB-414D-BC6E-C7DF1443577B}" destId="{9C99D5C7-740D-4876-9726-D12BE5DC2B03}" srcOrd="1" destOrd="0" presId="urn:microsoft.com/office/officeart/2005/8/layout/hierarchy4"/>
    <dgm:cxn modelId="{F21854C5-ED02-4742-9409-E44F97B1F18D}" type="presParOf" srcId="{2A5BF16E-1CCB-414D-BC6E-C7DF1443577B}" destId="{FC25CFAB-095D-42F6-A0E2-F8B51D89A346}" srcOrd="2" destOrd="0" presId="urn:microsoft.com/office/officeart/2005/8/layout/hierarchy4"/>
    <dgm:cxn modelId="{687FC138-1AA2-4E60-947A-35EA39648535}" type="presParOf" srcId="{FC25CFAB-095D-42F6-A0E2-F8B51D89A346}" destId="{B833FC64-E1E5-43BD-B25F-02A88DB62E8D}" srcOrd="0" destOrd="0" presId="urn:microsoft.com/office/officeart/2005/8/layout/hierarchy4"/>
    <dgm:cxn modelId="{7DA3E491-6179-4637-A2B5-3F4BF0009AE6}" type="presParOf" srcId="{FC25CFAB-095D-42F6-A0E2-F8B51D89A346}" destId="{7DFAB18D-C645-4A4F-BBAD-4EA08BE4FF63}" srcOrd="1" destOrd="0" presId="urn:microsoft.com/office/officeart/2005/8/layout/hierarchy4"/>
    <dgm:cxn modelId="{BC83BCE9-3279-4771-8A56-0800499B2BEC}" type="presParOf" srcId="{FC25CFAB-095D-42F6-A0E2-F8B51D89A346}" destId="{196CE9A4-49FA-43FE-9BFC-92E28BF56395}" srcOrd="2" destOrd="0" presId="urn:microsoft.com/office/officeart/2005/8/layout/hierarchy4"/>
    <dgm:cxn modelId="{35E79D48-ADA5-45EF-BB4D-D72AA7247D93}" type="presParOf" srcId="{196CE9A4-49FA-43FE-9BFC-92E28BF56395}" destId="{BEE789CC-FC2D-465A-A886-2342C656FD29}" srcOrd="0" destOrd="0" presId="urn:microsoft.com/office/officeart/2005/8/layout/hierarchy4"/>
    <dgm:cxn modelId="{CE3B7953-335A-405A-8A6F-D7B29BC4120D}" type="presParOf" srcId="{BEE789CC-FC2D-465A-A886-2342C656FD29}" destId="{317C9795-6672-4F08-AFCE-EB252583E852}" srcOrd="0" destOrd="0" presId="urn:microsoft.com/office/officeart/2005/8/layout/hierarchy4"/>
    <dgm:cxn modelId="{7503E171-B13F-4F59-9E39-7069C8A4C55C}" type="presParOf" srcId="{BEE789CC-FC2D-465A-A886-2342C656FD29}" destId="{4F29AA77-126F-4A86-8479-2F7ECE4DA91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D548F7-A696-4330-83FB-DE5A83AEA980}" type="datetimeFigureOut">
              <a:rPr lang="ru-RU" smtClean="0"/>
              <a:pPr/>
              <a:t>07.05.2019</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5CAFFD-78C0-4A70-8145-103D7CC8B7CF}" type="slidenum">
              <a:rPr lang="ru-RU" smtClean="0"/>
              <a:pPr/>
              <a:t>‹#›</a:t>
            </a:fld>
            <a:endParaRPr lang="ru-RU" dirty="0"/>
          </a:p>
        </p:txBody>
      </p:sp>
    </p:spTree>
    <p:extLst>
      <p:ext uri="{BB962C8B-B14F-4D97-AF65-F5344CB8AC3E}">
        <p14:creationId xmlns:p14="http://schemas.microsoft.com/office/powerpoint/2010/main" val="672706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Образ слайда 1"/>
          <p:cNvSpPr>
            <a:spLocks noGrp="1" noRot="1" noChangeAspect="1" noTextEdit="1"/>
          </p:cNvSpPr>
          <p:nvPr>
            <p:ph type="sldImg"/>
          </p:nvPr>
        </p:nvSpPr>
        <p:spPr bwMode="auto">
          <a:noFill/>
          <a:ln>
            <a:solidFill>
              <a:srgbClr val="000000"/>
            </a:solidFill>
            <a:miter lim="800000"/>
            <a:headEnd/>
            <a:tailEnd/>
          </a:ln>
        </p:spPr>
      </p:sp>
      <p:sp>
        <p:nvSpPr>
          <p:cNvPr id="727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270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A363F4-9FE8-4B55-AEE5-8F5392A0F848}" type="slidenum">
              <a:rPr lang="ru-RU" smtClean="0">
                <a:latin typeface="Arial" charset="0"/>
                <a:cs typeface="Arial" charset="0"/>
              </a:rPr>
              <a:pPr/>
              <a:t>5</a:t>
            </a:fld>
            <a:endParaRPr lang="ru-RU"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p:cNvSpPr>
            <a:spLocks noGrp="1" noRot="1" noChangeAspect="1" noTextEdit="1"/>
          </p:cNvSpPr>
          <p:nvPr>
            <p:ph type="sldImg"/>
          </p:nvPr>
        </p:nvSpPr>
        <p:spPr bwMode="auto">
          <a:noFill/>
          <a:ln>
            <a:solidFill>
              <a:srgbClr val="000000"/>
            </a:solidFill>
            <a:miter lim="800000"/>
            <a:headEnd/>
            <a:tailEnd/>
          </a:ln>
        </p:spPr>
      </p:sp>
      <p:sp>
        <p:nvSpPr>
          <p:cNvPr id="747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475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838C04F-A0A7-40A5-B926-6D1781681BA9}" type="slidenum">
              <a:rPr lang="ru-RU" smtClean="0">
                <a:latin typeface="Arial" charset="0"/>
                <a:cs typeface="Arial" charset="0"/>
              </a:rPr>
              <a:pPr/>
              <a:t>6</a:t>
            </a:fld>
            <a:endParaRPr lang="ru-RU" smtClean="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Образ слайда 1"/>
          <p:cNvSpPr>
            <a:spLocks noGrp="1" noRot="1" noChangeAspect="1" noTextEdit="1"/>
          </p:cNvSpPr>
          <p:nvPr>
            <p:ph type="sldImg"/>
          </p:nvPr>
        </p:nvSpPr>
        <p:spPr bwMode="auto">
          <a:noFill/>
          <a:ln>
            <a:solidFill>
              <a:srgbClr val="000000"/>
            </a:solidFill>
            <a:miter lim="800000"/>
            <a:headEnd/>
            <a:tailEnd/>
          </a:ln>
        </p:spPr>
      </p:sp>
      <p:sp>
        <p:nvSpPr>
          <p:cNvPr id="7373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373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26BEDD4-E7A3-4607-849B-CED7DB821E04}" type="slidenum">
              <a:rPr lang="ru-RU" smtClean="0">
                <a:latin typeface="Arial" charset="0"/>
                <a:cs typeface="Arial" charset="0"/>
              </a:rPr>
              <a:pPr/>
              <a:t>11</a:t>
            </a:fld>
            <a:endParaRPr lang="ru-RU"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2" name="Нижний колонтитул 1"/>
          <p:cNvSpPr>
            <a:spLocks noGrp="1"/>
          </p:cNvSpPr>
          <p:nvPr>
            <p:ph type="ftr" sz="quarter" idx="11"/>
          </p:nvPr>
        </p:nvSpPr>
        <p:spPr/>
        <p:txBody>
          <a:bodyPr/>
          <a:lstStyle/>
          <a:p>
            <a:endParaRPr lang="ru-RU" dirty="0"/>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dirty="0"/>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11" name="Нижний колонтитул 10"/>
          <p:cNvSpPr>
            <a:spLocks noGrp="1"/>
          </p:cNvSpPr>
          <p:nvPr>
            <p:ph type="ftr" sz="quarter" idx="11"/>
          </p:nvPr>
        </p:nvSpPr>
        <p:spPr/>
        <p:txBody>
          <a:bodyPr/>
          <a:lstStyle/>
          <a:p>
            <a:endParaRPr lang="ru-RU" dirty="0"/>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dirty="0"/>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10" name="Нижний колонтитул 9"/>
          <p:cNvSpPr>
            <a:spLocks noGrp="1"/>
          </p:cNvSpPr>
          <p:nvPr>
            <p:ph type="ftr" sz="quarter" idx="11"/>
          </p:nvPr>
        </p:nvSpPr>
        <p:spPr/>
        <p:txBody>
          <a:bodyPr/>
          <a:lstStyle/>
          <a:p>
            <a:endParaRPr lang="ru-RU" dirty="0"/>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dirty="0"/>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21" name="Нижний колонтитул 20"/>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24" name="Нижний колонтитул 23"/>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29" name="Нижний колонтитул 28"/>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dirty="0"/>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07.05.2019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07.05.2019</a:t>
            </a:fld>
            <a:endParaRPr lang="ru-RU" dirty="0"/>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dirty="0"/>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dirty="0"/>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png"/><Relationship Id="rId5" Type="http://schemas.openxmlformats.org/officeDocument/2006/relationships/oleObject" Target="../embeddings/_____Microsoft_Excel_97-20031.xls"/><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oleObject" Target="../embeddings/oleObject2.bin"/><Relationship Id="rId7" Type="http://schemas.openxmlformats.org/officeDocument/2006/relationships/oleObject" Target="../embeddings/_____Microsoft_Excel_97-20033.xls"/><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9.png"/><Relationship Id="rId4" Type="http://schemas.openxmlformats.org/officeDocument/2006/relationships/oleObject" Target="../embeddings/_____Microsoft_Excel_97-20032.xls"/></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a:xfrm>
            <a:off x="285720" y="285728"/>
            <a:ext cx="8610600" cy="882650"/>
          </a:xfrm>
        </p:spPr>
        <p:txBody>
          <a:bodyPr>
            <a:normAutofit fontScale="90000"/>
          </a:bodyPr>
          <a:lstStyle/>
          <a:p>
            <a:pPr algn="ctr" eaLnBrk="1" hangingPunct="1"/>
            <a:r>
              <a:rPr lang="ru-RU" sz="6000" b="1" dirty="0" err="1" smtClean="0">
                <a:solidFill>
                  <a:srgbClr val="0070C0"/>
                </a:solidFill>
              </a:rPr>
              <a:t>Населення</a:t>
            </a:r>
            <a:r>
              <a:rPr lang="ru-RU" sz="6000" b="1" dirty="0" smtClean="0">
                <a:solidFill>
                  <a:srgbClr val="0070C0"/>
                </a:solidFill>
              </a:rPr>
              <a:t> </a:t>
            </a:r>
            <a:r>
              <a:rPr lang="ru-RU" sz="6000" b="1" dirty="0" err="1" smtClean="0">
                <a:solidFill>
                  <a:srgbClr val="0070C0"/>
                </a:solidFill>
              </a:rPr>
              <a:t>світу</a:t>
            </a:r>
            <a:endParaRPr lang="ru-RU" sz="3200" dirty="0" smtClean="0">
              <a:solidFill>
                <a:srgbClr val="0070C0"/>
              </a:solidFill>
            </a:endParaRPr>
          </a:p>
        </p:txBody>
      </p:sp>
      <p:sp>
        <p:nvSpPr>
          <p:cNvPr id="9219" name="Подзаголовок 2"/>
          <p:cNvSpPr>
            <a:spLocks noGrp="1"/>
          </p:cNvSpPr>
          <p:nvPr>
            <p:ph type="body" idx="1"/>
          </p:nvPr>
        </p:nvSpPr>
        <p:spPr/>
        <p:txBody>
          <a:bodyPr>
            <a:normAutofit fontScale="92500" lnSpcReduction="20000"/>
          </a:bodyPr>
          <a:lstStyle/>
          <a:p>
            <a:pPr marL="63500" eaLnBrk="1" hangingPunct="1"/>
            <a:endParaRPr lang="ru-RU" sz="4400" b="1" dirty="0" smtClean="0">
              <a:solidFill>
                <a:schemeClr val="tx1"/>
              </a:solidFill>
            </a:endParaRPr>
          </a:p>
          <a:p>
            <a:pPr marL="63500" eaLnBrk="1" hangingPunct="1"/>
            <a:endParaRPr lang="ru-RU" dirty="0" smtClean="0"/>
          </a:p>
        </p:txBody>
      </p:sp>
      <p:sp>
        <p:nvSpPr>
          <p:cNvPr id="9" name="Текст 8"/>
          <p:cNvSpPr>
            <a:spLocks noGrp="1"/>
          </p:cNvSpPr>
          <p:nvPr>
            <p:ph type="body" sz="half" idx="3"/>
          </p:nvPr>
        </p:nvSpPr>
        <p:spPr>
          <a:xfrm>
            <a:off x="4500562" y="5286388"/>
            <a:ext cx="4292241" cy="639762"/>
          </a:xfrm>
        </p:spPr>
        <p:txBody>
          <a:bodyPr>
            <a:normAutofit fontScale="92500" lnSpcReduction="10000"/>
          </a:bodyPr>
          <a:lstStyle/>
          <a:p>
            <a:pPr algn="ctr"/>
            <a:r>
              <a:rPr lang="uk-UA" b="1" cap="none" dirty="0" smtClean="0">
                <a:solidFill>
                  <a:schemeClr val="accent6">
                    <a:lumMod val="75000"/>
                  </a:schemeClr>
                </a:solidFill>
              </a:rPr>
              <a:t>Підготувала викладач </a:t>
            </a:r>
          </a:p>
          <a:p>
            <a:pPr algn="ctr"/>
            <a:r>
              <a:rPr lang="uk-UA" b="1" cap="none" dirty="0" smtClean="0">
                <a:solidFill>
                  <a:schemeClr val="accent6">
                    <a:lumMod val="75000"/>
                  </a:schemeClr>
                </a:solidFill>
              </a:rPr>
              <a:t>ДНЗ </a:t>
            </a:r>
            <a:r>
              <a:rPr lang="uk-UA" b="1" cap="none" dirty="0" err="1" smtClean="0">
                <a:solidFill>
                  <a:schemeClr val="accent6">
                    <a:lumMod val="75000"/>
                  </a:schemeClr>
                </a:solidFill>
              </a:rPr>
              <a:t>“Уманський</a:t>
            </a:r>
            <a:r>
              <a:rPr lang="uk-UA" b="1" cap="none" dirty="0" smtClean="0">
                <a:solidFill>
                  <a:schemeClr val="accent6">
                    <a:lumMod val="75000"/>
                  </a:schemeClr>
                </a:solidFill>
              </a:rPr>
              <a:t>  ПЛ” Загребнюк Н. А.</a:t>
            </a:r>
            <a:endParaRPr lang="ru-RU" dirty="0">
              <a:solidFill>
                <a:schemeClr val="accent6">
                  <a:lumMod val="75000"/>
                </a:schemeClr>
              </a:solidFill>
            </a:endParaRPr>
          </a:p>
        </p:txBody>
      </p:sp>
      <p:sp>
        <p:nvSpPr>
          <p:cNvPr id="8" name="Содержимое 7"/>
          <p:cNvSpPr>
            <a:spLocks noGrp="1"/>
          </p:cNvSpPr>
          <p:nvPr>
            <p:ph sz="quarter" idx="2"/>
          </p:nvPr>
        </p:nvSpPr>
        <p:spPr/>
        <p:txBody>
          <a:bodyPr/>
          <a:lstStyle/>
          <a:p>
            <a:endParaRPr lang="ru-RU"/>
          </a:p>
        </p:txBody>
      </p:sp>
      <p:sp>
        <p:nvSpPr>
          <p:cNvPr id="10" name="Содержимое 9"/>
          <p:cNvSpPr>
            <a:spLocks noGrp="1"/>
          </p:cNvSpPr>
          <p:nvPr>
            <p:ph sz="quarter" idx="4"/>
          </p:nvPr>
        </p:nvSpPr>
        <p:spPr/>
        <p:txBody>
          <a:bodyPr/>
          <a:lstStyle/>
          <a:p>
            <a:endParaRPr lang="ru-RU" dirty="0"/>
          </a:p>
        </p:txBody>
      </p:sp>
      <p:pic>
        <p:nvPicPr>
          <p:cNvPr id="6" name="Рисунок 5" descr="311011(1)_1320052495.png"/>
          <p:cNvPicPr>
            <a:picLocks noChangeAspect="1"/>
          </p:cNvPicPr>
          <p:nvPr/>
        </p:nvPicPr>
        <p:blipFill>
          <a:blip r:embed="rId2" cstate="print"/>
          <a:stretch>
            <a:fillRect/>
          </a:stretch>
        </p:blipFill>
        <p:spPr>
          <a:xfrm>
            <a:off x="571472" y="4000504"/>
            <a:ext cx="2689440" cy="2554968"/>
          </a:xfrm>
          <a:prstGeom prst="rect">
            <a:avLst/>
          </a:prstGeom>
          <a:solidFill>
            <a:srgbClr val="FFFFFF">
              <a:shade val="85000"/>
            </a:srgbClr>
          </a:solidFill>
          <a:ln w="57150" cap="sq">
            <a:solidFill>
              <a:schemeClr val="accent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1" name="Picture 1"/>
          <p:cNvPicPr>
            <a:picLocks noChangeAspect="1" noChangeArrowheads="1"/>
          </p:cNvPicPr>
          <p:nvPr/>
        </p:nvPicPr>
        <p:blipFill>
          <a:blip r:embed="rId3"/>
          <a:srcRect/>
          <a:stretch>
            <a:fillRect/>
          </a:stretch>
        </p:blipFill>
        <p:spPr bwMode="auto">
          <a:xfrm>
            <a:off x="571472" y="1714488"/>
            <a:ext cx="3175842" cy="2090763"/>
          </a:xfrm>
          <a:prstGeom prst="rect">
            <a:avLst/>
          </a:prstGeom>
          <a:noFill/>
          <a:ln w="57150">
            <a:solidFill>
              <a:schemeClr val="accent2">
                <a:lumMod val="75000"/>
              </a:schemeClr>
            </a:solidFill>
            <a:miter lim="800000"/>
            <a:headEnd/>
            <a:tailEnd/>
          </a:ln>
          <a:effectLst/>
        </p:spPr>
      </p:pic>
      <p:pic>
        <p:nvPicPr>
          <p:cNvPr id="5122" name="Picture 2"/>
          <p:cNvPicPr>
            <a:picLocks noChangeAspect="1" noChangeArrowheads="1"/>
          </p:cNvPicPr>
          <p:nvPr/>
        </p:nvPicPr>
        <p:blipFill>
          <a:blip r:embed="rId4"/>
          <a:srcRect/>
          <a:stretch>
            <a:fillRect/>
          </a:stretch>
        </p:blipFill>
        <p:spPr bwMode="auto">
          <a:xfrm>
            <a:off x="5715008" y="1714488"/>
            <a:ext cx="2752727" cy="2061888"/>
          </a:xfrm>
          <a:prstGeom prst="rect">
            <a:avLst/>
          </a:prstGeom>
          <a:noFill/>
          <a:ln w="57150">
            <a:solidFill>
              <a:schemeClr val="accent2">
                <a:lumMod val="75000"/>
              </a:schemeClr>
            </a:solidFill>
            <a:miter lim="800000"/>
            <a:headEnd/>
            <a:tailEnd/>
          </a:ln>
          <a:effectLst/>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a:xfrm>
            <a:off x="468313" y="476250"/>
            <a:ext cx="8229600" cy="936625"/>
          </a:xfrm>
        </p:spPr>
        <p:txBody>
          <a:bodyPr/>
          <a:lstStyle/>
          <a:p>
            <a:pPr eaLnBrk="1" hangingPunct="1"/>
            <a:r>
              <a:rPr lang="ru-RU" b="1" dirty="0" smtClean="0">
                <a:solidFill>
                  <a:srgbClr val="0070C0"/>
                </a:solidFill>
              </a:rPr>
              <a:t>Мета:</a:t>
            </a:r>
          </a:p>
        </p:txBody>
      </p:sp>
      <p:sp>
        <p:nvSpPr>
          <p:cNvPr id="3075" name="Содержимое 2"/>
          <p:cNvSpPr>
            <a:spLocks noGrp="1"/>
          </p:cNvSpPr>
          <p:nvPr>
            <p:ph idx="1"/>
          </p:nvPr>
        </p:nvSpPr>
        <p:spPr/>
        <p:txBody>
          <a:bodyPr>
            <a:normAutofit fontScale="85000" lnSpcReduction="20000"/>
          </a:bodyPr>
          <a:lstStyle/>
          <a:p>
            <a:pPr marL="365760" indent="-256032" algn="ctr" eaLnBrk="1" fontAlgn="auto" hangingPunct="1">
              <a:spcAft>
                <a:spcPts val="0"/>
              </a:spcAft>
              <a:buClr>
                <a:schemeClr val="accent3"/>
              </a:buClr>
              <a:buFont typeface="Georgia"/>
              <a:buChar char="•"/>
              <a:defRPr/>
            </a:pPr>
            <a:r>
              <a:rPr lang="ru-RU" b="1" dirty="0" err="1" smtClean="0"/>
              <a:t>Сформувати</a:t>
            </a:r>
            <a:r>
              <a:rPr lang="ru-RU" b="1" dirty="0" smtClean="0"/>
              <a:t> систему </a:t>
            </a:r>
            <a:r>
              <a:rPr lang="ru-RU" b="1" dirty="0" err="1" smtClean="0"/>
              <a:t>знань</a:t>
            </a:r>
            <a:r>
              <a:rPr lang="ru-RU" b="1" dirty="0" smtClean="0"/>
              <a:t> про </a:t>
            </a:r>
            <a:r>
              <a:rPr lang="ru-RU" b="1" dirty="0" err="1" smtClean="0"/>
              <a:t>кількість</a:t>
            </a:r>
            <a:r>
              <a:rPr lang="ru-RU" b="1" dirty="0" smtClean="0"/>
              <a:t>, склад та </a:t>
            </a:r>
            <a:r>
              <a:rPr lang="ru-RU" b="1" dirty="0" err="1" smtClean="0"/>
              <a:t>закономірності</a:t>
            </a:r>
            <a:r>
              <a:rPr lang="ru-RU" b="1" dirty="0" smtClean="0"/>
              <a:t> </a:t>
            </a:r>
            <a:r>
              <a:rPr lang="ru-RU" b="1" dirty="0" err="1" smtClean="0"/>
              <a:t>розміщення</a:t>
            </a:r>
            <a:r>
              <a:rPr lang="ru-RU" b="1" dirty="0" smtClean="0"/>
              <a:t> </a:t>
            </a:r>
            <a:r>
              <a:rPr lang="ru-RU" b="1" dirty="0" err="1" smtClean="0"/>
              <a:t>населення</a:t>
            </a:r>
            <a:r>
              <a:rPr lang="ru-RU" b="1" dirty="0" smtClean="0"/>
              <a:t> </a:t>
            </a:r>
            <a:r>
              <a:rPr lang="ru-RU" b="1" dirty="0" err="1" smtClean="0"/>
              <a:t>планети</a:t>
            </a:r>
            <a:r>
              <a:rPr lang="ru-RU" b="1" dirty="0" smtClean="0"/>
              <a:t>;</a:t>
            </a:r>
          </a:p>
          <a:p>
            <a:pPr marL="365760" indent="-256032" algn="ctr" eaLnBrk="1" fontAlgn="auto" hangingPunct="1">
              <a:spcAft>
                <a:spcPts val="0"/>
              </a:spcAft>
              <a:buClr>
                <a:schemeClr val="accent3"/>
              </a:buClr>
              <a:buFont typeface="Georgia"/>
              <a:buChar char="•"/>
              <a:defRPr/>
            </a:pPr>
            <a:r>
              <a:rPr lang="ru-RU" b="1" dirty="0" smtClean="0"/>
              <a:t> </a:t>
            </a:r>
            <a:r>
              <a:rPr lang="ru-RU" b="1" dirty="0" err="1" smtClean="0"/>
              <a:t>актуалізувати</a:t>
            </a:r>
            <a:r>
              <a:rPr lang="ru-RU" b="1" dirty="0" smtClean="0"/>
              <a:t> </a:t>
            </a:r>
            <a:r>
              <a:rPr lang="ru-RU" b="1" dirty="0" err="1" smtClean="0"/>
              <a:t>поняття</a:t>
            </a:r>
            <a:r>
              <a:rPr lang="ru-RU" b="1" dirty="0" smtClean="0"/>
              <a:t> «</a:t>
            </a:r>
            <a:r>
              <a:rPr lang="ru-RU" b="1" dirty="0" err="1" smtClean="0"/>
              <a:t>природний</a:t>
            </a:r>
            <a:r>
              <a:rPr lang="ru-RU" b="1" dirty="0" smtClean="0"/>
              <a:t> </a:t>
            </a:r>
            <a:r>
              <a:rPr lang="ru-RU" b="1" dirty="0" err="1" smtClean="0"/>
              <a:t>рух</a:t>
            </a:r>
            <a:r>
              <a:rPr lang="ru-RU" b="1" dirty="0" smtClean="0"/>
              <a:t>», «</a:t>
            </a:r>
            <a:r>
              <a:rPr lang="ru-RU" b="1" dirty="0" err="1" smtClean="0"/>
              <a:t>природний</a:t>
            </a:r>
            <a:r>
              <a:rPr lang="ru-RU" b="1" dirty="0" smtClean="0"/>
              <a:t> </a:t>
            </a:r>
            <a:r>
              <a:rPr lang="ru-RU" b="1" dirty="0" err="1" smtClean="0"/>
              <a:t>приріст</a:t>
            </a:r>
            <a:r>
              <a:rPr lang="ru-RU" b="1" dirty="0" smtClean="0"/>
              <a:t>», </a:t>
            </a:r>
            <a:r>
              <a:rPr lang="ru-RU" b="1" dirty="0" err="1" smtClean="0"/>
              <a:t>соціально-економічні</a:t>
            </a:r>
            <a:r>
              <a:rPr lang="ru-RU" b="1" dirty="0" smtClean="0"/>
              <a:t> причини, </a:t>
            </a:r>
            <a:r>
              <a:rPr lang="ru-RU" b="1" dirty="0" err="1" smtClean="0"/>
              <a:t>що</a:t>
            </a:r>
            <a:r>
              <a:rPr lang="ru-RU" b="1" dirty="0" smtClean="0"/>
              <a:t> </a:t>
            </a:r>
            <a:r>
              <a:rPr lang="ru-RU" b="1" dirty="0" err="1" smtClean="0"/>
              <a:t>впливають</a:t>
            </a:r>
            <a:r>
              <a:rPr lang="ru-RU" b="1" dirty="0" smtClean="0"/>
              <a:t> на </a:t>
            </a:r>
            <a:r>
              <a:rPr lang="ru-RU" b="1" dirty="0" err="1" smtClean="0"/>
              <a:t>народжуваність</a:t>
            </a:r>
            <a:r>
              <a:rPr lang="ru-RU" b="1" dirty="0" smtClean="0"/>
              <a:t> та </a:t>
            </a:r>
            <a:r>
              <a:rPr lang="ru-RU" b="1" dirty="0" err="1" smtClean="0"/>
              <a:t>смертність</a:t>
            </a:r>
            <a:r>
              <a:rPr lang="ru-RU" b="1" dirty="0" smtClean="0"/>
              <a:t>; </a:t>
            </a:r>
          </a:p>
          <a:p>
            <a:pPr marL="365760" indent="-256032" algn="ctr" eaLnBrk="1" fontAlgn="auto" hangingPunct="1">
              <a:spcAft>
                <a:spcPts val="0"/>
              </a:spcAft>
              <a:buClr>
                <a:schemeClr val="accent3"/>
              </a:buClr>
              <a:buFont typeface="Georgia"/>
              <a:buChar char="•"/>
              <a:defRPr/>
            </a:pPr>
            <a:r>
              <a:rPr lang="ru-RU" b="1" dirty="0" err="1" smtClean="0"/>
              <a:t>навчитися</a:t>
            </a:r>
            <a:r>
              <a:rPr lang="ru-RU" b="1" dirty="0" smtClean="0"/>
              <a:t> </a:t>
            </a:r>
            <a:r>
              <a:rPr lang="ru-RU" b="1" dirty="0" err="1" smtClean="0"/>
              <a:t>характеризувати</a:t>
            </a:r>
            <a:r>
              <a:rPr lang="ru-RU" b="1" dirty="0" smtClean="0"/>
              <a:t> </a:t>
            </a:r>
            <a:r>
              <a:rPr lang="ru-RU" b="1" dirty="0" err="1" smtClean="0"/>
              <a:t>типи</a:t>
            </a:r>
            <a:r>
              <a:rPr lang="ru-RU" b="1" dirty="0" smtClean="0"/>
              <a:t> </a:t>
            </a:r>
            <a:r>
              <a:rPr lang="ru-RU" b="1" dirty="0" err="1" smtClean="0"/>
              <a:t>відтворення</a:t>
            </a:r>
            <a:r>
              <a:rPr lang="ru-RU" b="1" dirty="0" smtClean="0"/>
              <a:t> </a:t>
            </a:r>
            <a:r>
              <a:rPr lang="ru-RU" b="1" dirty="0" err="1" smtClean="0"/>
              <a:t>населення</a:t>
            </a:r>
            <a:r>
              <a:rPr lang="ru-RU" b="1" dirty="0" smtClean="0"/>
              <a:t> та </a:t>
            </a:r>
            <a:r>
              <a:rPr lang="ru-RU" b="1" dirty="0" err="1" smtClean="0"/>
              <a:t>напрями</a:t>
            </a:r>
            <a:r>
              <a:rPr lang="ru-RU" b="1" dirty="0" smtClean="0"/>
              <a:t> </a:t>
            </a:r>
            <a:r>
              <a:rPr lang="ru-RU" b="1" dirty="0" err="1" smtClean="0"/>
              <a:t>демографічної</a:t>
            </a:r>
            <a:r>
              <a:rPr lang="ru-RU" b="1" dirty="0" smtClean="0"/>
              <a:t> </a:t>
            </a:r>
            <a:r>
              <a:rPr lang="ru-RU" b="1" dirty="0" err="1" smtClean="0"/>
              <a:t>політики</a:t>
            </a:r>
            <a:r>
              <a:rPr lang="ru-RU" b="1" dirty="0" smtClean="0"/>
              <a:t>;</a:t>
            </a:r>
          </a:p>
          <a:p>
            <a:pPr marL="365760" indent="-256032" algn="ctr" eaLnBrk="1" fontAlgn="auto" hangingPunct="1">
              <a:spcAft>
                <a:spcPts val="0"/>
              </a:spcAft>
              <a:buClr>
                <a:schemeClr val="accent3"/>
              </a:buClr>
              <a:buFont typeface="Georgia"/>
              <a:buChar char="•"/>
              <a:defRPr/>
            </a:pPr>
            <a:r>
              <a:rPr lang="ru-RU" b="1" dirty="0" smtClean="0"/>
              <a:t> </a:t>
            </a:r>
            <a:r>
              <a:rPr lang="ru-RU" b="1" dirty="0" err="1" smtClean="0"/>
              <a:t>розвивати</a:t>
            </a:r>
            <a:r>
              <a:rPr lang="ru-RU" b="1" dirty="0" smtClean="0"/>
              <a:t> </a:t>
            </a:r>
            <a:r>
              <a:rPr lang="ru-RU" b="1" dirty="0" err="1" smtClean="0"/>
              <a:t>уміння</a:t>
            </a:r>
            <a:r>
              <a:rPr lang="ru-RU" b="1" dirty="0" smtClean="0"/>
              <a:t> </a:t>
            </a:r>
            <a:r>
              <a:rPr lang="ru-RU" b="1" dirty="0" err="1" smtClean="0"/>
              <a:t>працювати</a:t>
            </a:r>
            <a:r>
              <a:rPr lang="ru-RU" b="1" dirty="0" smtClean="0"/>
              <a:t> </a:t>
            </a:r>
            <a:r>
              <a:rPr lang="ru-RU" b="1" dirty="0" err="1" smtClean="0"/>
              <a:t>з</a:t>
            </a:r>
            <a:r>
              <a:rPr lang="ru-RU" b="1" dirty="0" smtClean="0"/>
              <a:t> </a:t>
            </a:r>
            <a:r>
              <a:rPr lang="ru-RU" b="1" dirty="0" err="1" smtClean="0"/>
              <a:t>картографічними</a:t>
            </a:r>
            <a:r>
              <a:rPr lang="ru-RU" b="1" dirty="0" smtClean="0"/>
              <a:t>, </a:t>
            </a:r>
            <a:r>
              <a:rPr lang="ru-RU" b="1" dirty="0" err="1" smtClean="0"/>
              <a:t>статистичними</a:t>
            </a:r>
            <a:r>
              <a:rPr lang="ru-RU" b="1" dirty="0" smtClean="0"/>
              <a:t> </a:t>
            </a:r>
            <a:r>
              <a:rPr lang="ru-RU" b="1" dirty="0" err="1" smtClean="0"/>
              <a:t>матеріалами</a:t>
            </a:r>
            <a:r>
              <a:rPr lang="ru-RU" b="1" dirty="0" smtClean="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p:cTn id="7" dur="1000" fill="hold"/>
                                        <p:tgtEl>
                                          <p:spTgt spid="307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07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075">
                                            <p:txEl>
                                              <p:pRg st="1" end="1"/>
                                            </p:txEl>
                                          </p:spTgt>
                                        </p:tgtEl>
                                        <p:attrNameLst>
                                          <p:attrName>style.visibility</p:attrName>
                                        </p:attrNameLst>
                                      </p:cBhvr>
                                      <p:to>
                                        <p:strVal val="visible"/>
                                      </p:to>
                                    </p:set>
                                    <p:anim calcmode="lin" valueType="num">
                                      <p:cBhvr>
                                        <p:cTn id="14" dur="1000" fill="hold"/>
                                        <p:tgtEl>
                                          <p:spTgt spid="3075">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07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0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 calcmode="lin" valueType="num">
                                      <p:cBhvr>
                                        <p:cTn id="21" dur="1000" fill="hold"/>
                                        <p:tgtEl>
                                          <p:spTgt spid="3075">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307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07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075">
                                            <p:txEl>
                                              <p:pRg st="3" end="3"/>
                                            </p:txEl>
                                          </p:spTgt>
                                        </p:tgtEl>
                                        <p:attrNameLst>
                                          <p:attrName>style.visibility</p:attrName>
                                        </p:attrNameLst>
                                      </p:cBhvr>
                                      <p:to>
                                        <p:strVal val="visible"/>
                                      </p:to>
                                    </p:set>
                                    <p:anim calcmode="lin" valueType="num">
                                      <p:cBhvr>
                                        <p:cTn id="28" dur="1000" fill="hold"/>
                                        <p:tgtEl>
                                          <p:spTgt spid="3075">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307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0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a:xfrm>
            <a:off x="357158" y="214290"/>
            <a:ext cx="8458200" cy="520700"/>
          </a:xfrm>
        </p:spPr>
        <p:txBody>
          <a:bodyPr>
            <a:noAutofit/>
          </a:bodyPr>
          <a:lstStyle/>
          <a:p>
            <a:pPr algn="ctr" eaLnBrk="1" hangingPunct="1"/>
            <a:r>
              <a:rPr lang="ru-RU" sz="6600" b="1" dirty="0" err="1" smtClean="0">
                <a:solidFill>
                  <a:srgbClr val="0070C0"/>
                </a:solidFill>
              </a:rPr>
              <a:t>Демографія</a:t>
            </a:r>
            <a:endParaRPr lang="ru-RU" sz="6600" b="1" dirty="0" smtClean="0">
              <a:solidFill>
                <a:srgbClr val="0070C0"/>
              </a:solidFill>
            </a:endParaRPr>
          </a:p>
        </p:txBody>
      </p:sp>
      <p:sp>
        <p:nvSpPr>
          <p:cNvPr id="7" name="Текст 6"/>
          <p:cNvSpPr>
            <a:spLocks noGrp="1"/>
          </p:cNvSpPr>
          <p:nvPr>
            <p:ph type="body" idx="2"/>
          </p:nvPr>
        </p:nvSpPr>
        <p:spPr/>
        <p:txBody>
          <a:bodyPr/>
          <a:lstStyle/>
          <a:p>
            <a:endParaRPr lang="ru-RU" dirty="0"/>
          </a:p>
        </p:txBody>
      </p:sp>
      <p:sp>
        <p:nvSpPr>
          <p:cNvPr id="13315" name="Содержимое 2"/>
          <p:cNvSpPr>
            <a:spLocks noGrp="1"/>
          </p:cNvSpPr>
          <p:nvPr>
            <p:ph sz="half" idx="1"/>
          </p:nvPr>
        </p:nvSpPr>
        <p:spPr>
          <a:xfrm>
            <a:off x="428596" y="1357298"/>
            <a:ext cx="8486804" cy="4052902"/>
          </a:xfrm>
        </p:spPr>
        <p:txBody>
          <a:bodyPr>
            <a:normAutofit/>
          </a:bodyPr>
          <a:lstStyle/>
          <a:p>
            <a:pPr algn="just" eaLnBrk="1" hangingPunct="1">
              <a:buNone/>
            </a:pPr>
            <a:r>
              <a:rPr lang="ru-RU" dirty="0" smtClean="0"/>
              <a:t>   — </a:t>
            </a:r>
            <a:r>
              <a:rPr lang="ru-RU" b="1" dirty="0" smtClean="0"/>
              <a:t>наука про </a:t>
            </a:r>
            <a:r>
              <a:rPr lang="ru-RU" b="1" dirty="0" err="1" smtClean="0"/>
              <a:t>закономірності</a:t>
            </a:r>
            <a:r>
              <a:rPr lang="ru-RU" b="1" dirty="0" smtClean="0"/>
              <a:t> </a:t>
            </a:r>
            <a:r>
              <a:rPr lang="ru-RU" b="1" dirty="0" err="1" smtClean="0"/>
              <a:t>відтворення</a:t>
            </a:r>
            <a:r>
              <a:rPr lang="ru-RU" b="1" dirty="0" smtClean="0"/>
              <a:t> </a:t>
            </a:r>
            <a:r>
              <a:rPr lang="ru-RU" b="1" dirty="0" err="1" smtClean="0"/>
              <a:t>населення</a:t>
            </a:r>
            <a:r>
              <a:rPr lang="ru-RU" b="1" dirty="0" smtClean="0"/>
              <a:t>. Вона </a:t>
            </a:r>
            <a:r>
              <a:rPr lang="ru-RU" b="1" dirty="0" err="1" smtClean="0"/>
              <a:t>вивчає</a:t>
            </a:r>
            <a:r>
              <a:rPr lang="ru-RU" b="1" dirty="0" smtClean="0"/>
              <a:t> </a:t>
            </a:r>
            <a:r>
              <a:rPr lang="ru-RU" b="1" dirty="0" err="1" smtClean="0"/>
              <a:t>процеси</a:t>
            </a:r>
            <a:r>
              <a:rPr lang="ru-RU" b="1" dirty="0" smtClean="0"/>
              <a:t> </a:t>
            </a:r>
            <a:r>
              <a:rPr lang="ru-RU" b="1" dirty="0" err="1" smtClean="0"/>
              <a:t>народжуваності</a:t>
            </a:r>
            <a:r>
              <a:rPr lang="ru-RU" b="1" dirty="0" smtClean="0"/>
              <a:t>, </a:t>
            </a:r>
            <a:r>
              <a:rPr lang="ru-RU" b="1" dirty="0" err="1" smtClean="0"/>
              <a:t>смертності</a:t>
            </a:r>
            <a:r>
              <a:rPr lang="ru-RU" b="1" dirty="0" smtClean="0"/>
              <a:t>, </a:t>
            </a:r>
            <a:r>
              <a:rPr lang="ru-RU" b="1" dirty="0" err="1" smtClean="0"/>
              <a:t>шлюбності</a:t>
            </a:r>
            <a:r>
              <a:rPr lang="ru-RU" b="1" dirty="0" smtClean="0"/>
              <a:t>, </a:t>
            </a:r>
            <a:r>
              <a:rPr lang="ru-RU" b="1" dirty="0" err="1" smtClean="0"/>
              <a:t>освіченості</a:t>
            </a:r>
            <a:r>
              <a:rPr lang="ru-RU" b="1" dirty="0" smtClean="0"/>
              <a:t>, </a:t>
            </a:r>
            <a:r>
              <a:rPr lang="ru-RU" b="1" dirty="0" err="1" smtClean="0"/>
              <a:t>міграції</a:t>
            </a:r>
            <a:r>
              <a:rPr lang="ru-RU" b="1" dirty="0" smtClean="0"/>
              <a:t>, </a:t>
            </a:r>
            <a:r>
              <a:rPr lang="ru-RU" b="1" dirty="0" err="1" smtClean="0"/>
              <a:t>зайнятості</a:t>
            </a:r>
            <a:r>
              <a:rPr lang="ru-RU" b="1" dirty="0" smtClean="0"/>
              <a:t>, </a:t>
            </a:r>
            <a:r>
              <a:rPr lang="ru-RU" b="1" dirty="0" err="1" smtClean="0"/>
              <a:t>віковий</a:t>
            </a:r>
            <a:r>
              <a:rPr lang="ru-RU" b="1" dirty="0" smtClean="0"/>
              <a:t> та </a:t>
            </a:r>
            <a:r>
              <a:rPr lang="ru-RU" b="1" dirty="0" err="1" smtClean="0"/>
              <a:t>статевий</a:t>
            </a:r>
            <a:r>
              <a:rPr lang="ru-RU" b="1" dirty="0" smtClean="0"/>
              <a:t> склад </a:t>
            </a:r>
            <a:r>
              <a:rPr lang="ru-RU" b="1" dirty="0" err="1" smtClean="0"/>
              <a:t>населення</a:t>
            </a:r>
            <a:r>
              <a:rPr lang="ru-RU" b="1" dirty="0" smtClean="0"/>
              <a:t> та </a:t>
            </a:r>
            <a:r>
              <a:rPr lang="ru-RU" b="1" dirty="0" err="1" smtClean="0"/>
              <a:t>ін</a:t>
            </a:r>
            <a:r>
              <a:rPr lang="ru-RU" b="1" dirty="0" smtClean="0"/>
              <a:t>.</a:t>
            </a:r>
          </a:p>
          <a:p>
            <a:pPr algn="just" eaLnBrk="1" hangingPunct="1">
              <a:buNone/>
            </a:pPr>
            <a:endParaRPr lang="ru-RU" b="1" dirty="0" smtClean="0"/>
          </a:p>
          <a:p>
            <a:pPr eaLnBrk="1" hangingPunct="1"/>
            <a:endParaRPr lang="ru-RU" dirty="0" smtClean="0"/>
          </a:p>
        </p:txBody>
      </p:sp>
      <p:pic>
        <p:nvPicPr>
          <p:cNvPr id="22532" name="Picture 4"/>
          <p:cNvPicPr>
            <a:picLocks noChangeAspect="1" noChangeArrowheads="1"/>
          </p:cNvPicPr>
          <p:nvPr/>
        </p:nvPicPr>
        <p:blipFill>
          <a:blip r:embed="rId2"/>
          <a:srcRect/>
          <a:stretch>
            <a:fillRect/>
          </a:stretch>
        </p:blipFill>
        <p:spPr bwMode="auto">
          <a:xfrm>
            <a:off x="3286116" y="4500570"/>
            <a:ext cx="2209800" cy="2066925"/>
          </a:xfrm>
          <a:prstGeom prst="rect">
            <a:avLst/>
          </a:prstGeom>
          <a:noFill/>
          <a:ln w="57150">
            <a:solidFill>
              <a:schemeClr val="accent2">
                <a:lumMod val="75000"/>
              </a:schemeClr>
            </a:solid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ppt_x</p:attrName>
                                        </p:attrNameLst>
                                      </p:cBhvr>
                                      <p:tavLst>
                                        <p:tav tm="0">
                                          <p:val>
                                            <p:strVal val="#ppt_x-.2"/>
                                          </p:val>
                                        </p:tav>
                                        <p:tav tm="100000">
                                          <p:val>
                                            <p:strVal val="#ppt_x"/>
                                          </p:val>
                                        </p:tav>
                                      </p:tavLst>
                                    </p:anim>
                                    <p:anim calcmode="lin" valueType="num">
                                      <p:cBhvr>
                                        <p:cTn id="8" dur="1000" fill="hold"/>
                                        <p:tgtEl>
                                          <p:spTgt spid="133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314"/>
                                        </p:tgtEl>
                                      </p:cBhvr>
                                    </p:animEffect>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nodeType="clickEffect">
                                  <p:stCondLst>
                                    <p:cond delay="0"/>
                                  </p:stCondLst>
                                  <p:childTnLst>
                                    <p:set>
                                      <p:cBhvr>
                                        <p:cTn id="13" dur="1" fill="hold">
                                          <p:stCondLst>
                                            <p:cond delay="0"/>
                                          </p:stCondLst>
                                        </p:cTn>
                                        <p:tgtEl>
                                          <p:spTgt spid="13315">
                                            <p:txEl>
                                              <p:pRg st="0" end="0"/>
                                            </p:txEl>
                                          </p:spTgt>
                                        </p:tgtEl>
                                        <p:attrNameLst>
                                          <p:attrName>style.visibility</p:attrName>
                                        </p:attrNameLst>
                                      </p:cBhvr>
                                      <p:to>
                                        <p:strVal val="visible"/>
                                      </p:to>
                                    </p:set>
                                    <p:animEffect transition="in" filter="fade">
                                      <p:cBhvr>
                                        <p:cTn id="14" dur="2000"/>
                                        <p:tgtEl>
                                          <p:spTgt spid="13315">
                                            <p:txEl>
                                              <p:pRg st="0" end="0"/>
                                            </p:txEl>
                                          </p:spTgt>
                                        </p:tgtEl>
                                      </p:cBhvr>
                                    </p:animEffect>
                                    <p:anim calcmode="lin" valueType="num">
                                      <p:cBhvr>
                                        <p:cTn id="15" dur="2000" fill="hold"/>
                                        <p:tgtEl>
                                          <p:spTgt spid="13315">
                                            <p:txEl>
                                              <p:pRg st="0" end="0"/>
                                            </p:txEl>
                                          </p:spTgt>
                                        </p:tgtEl>
                                        <p:attrNameLst>
                                          <p:attrName>style.rotation</p:attrName>
                                        </p:attrNameLst>
                                      </p:cBhvr>
                                      <p:tavLst>
                                        <p:tav tm="0">
                                          <p:val>
                                            <p:fltVal val="720"/>
                                          </p:val>
                                        </p:tav>
                                        <p:tav tm="100000">
                                          <p:val>
                                            <p:fltVal val="0"/>
                                          </p:val>
                                        </p:tav>
                                      </p:tavLst>
                                    </p:anim>
                                    <p:anim calcmode="lin" valueType="num">
                                      <p:cBhvr>
                                        <p:cTn id="16" dur="2000" fill="hold"/>
                                        <p:tgtEl>
                                          <p:spTgt spid="13315">
                                            <p:txEl>
                                              <p:pRg st="0" end="0"/>
                                            </p:txEl>
                                          </p:spTgt>
                                        </p:tgtEl>
                                        <p:attrNameLst>
                                          <p:attrName>ppt_h</p:attrName>
                                        </p:attrNameLst>
                                      </p:cBhvr>
                                      <p:tavLst>
                                        <p:tav tm="0">
                                          <p:val>
                                            <p:fltVal val="0"/>
                                          </p:val>
                                        </p:tav>
                                        <p:tav tm="100000">
                                          <p:val>
                                            <p:strVal val="#ppt_h"/>
                                          </p:val>
                                        </p:tav>
                                      </p:tavLst>
                                    </p:anim>
                                    <p:anim calcmode="lin" valueType="num">
                                      <p:cBhvr>
                                        <p:cTn id="17" dur="2000" fill="hold"/>
                                        <p:tgtEl>
                                          <p:spTgt spid="13315">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457200" y="404813"/>
            <a:ext cx="8229600" cy="1152525"/>
          </a:xfrm>
        </p:spPr>
        <p:txBody>
          <a:bodyPr>
            <a:noAutofit/>
          </a:bodyPr>
          <a:lstStyle/>
          <a:p>
            <a:pPr algn="ctr" eaLnBrk="1" fontAlgn="auto" hangingPunct="1">
              <a:spcAft>
                <a:spcPts val="0"/>
              </a:spcAft>
              <a:defRPr/>
            </a:pPr>
            <a:r>
              <a:rPr lang="ru-RU" sz="4000" b="1" dirty="0" smtClean="0">
                <a:solidFill>
                  <a:srgbClr val="0070C0"/>
                </a:solidFill>
              </a:rPr>
              <a:t>За </a:t>
            </a:r>
            <a:r>
              <a:rPr lang="ru-RU" sz="4000" b="1" dirty="0" err="1" smtClean="0">
                <a:solidFill>
                  <a:srgbClr val="0070C0"/>
                </a:solidFill>
              </a:rPr>
              <a:t>даними</a:t>
            </a:r>
            <a:r>
              <a:rPr lang="ru-RU" sz="4000" b="1" dirty="0" smtClean="0">
                <a:solidFill>
                  <a:srgbClr val="0070C0"/>
                </a:solidFill>
              </a:rPr>
              <a:t> </a:t>
            </a:r>
            <a:r>
              <a:rPr lang="ru-RU" sz="4000" b="1" dirty="0" err="1" smtClean="0">
                <a:solidFill>
                  <a:srgbClr val="0070C0"/>
                </a:solidFill>
              </a:rPr>
              <a:t>демографічних</a:t>
            </a:r>
            <a:r>
              <a:rPr lang="ru-RU" sz="4000" b="1" dirty="0" smtClean="0">
                <a:solidFill>
                  <a:srgbClr val="0070C0"/>
                </a:solidFill>
              </a:rPr>
              <a:t> </a:t>
            </a:r>
            <a:r>
              <a:rPr lang="ru-RU" sz="4000" b="1" dirty="0" err="1" smtClean="0">
                <a:solidFill>
                  <a:srgbClr val="0070C0"/>
                </a:solidFill>
              </a:rPr>
              <a:t>досліджень</a:t>
            </a:r>
            <a:endParaRPr lang="ru-RU" sz="4000" b="1" dirty="0" smtClean="0">
              <a:solidFill>
                <a:srgbClr val="0070C0"/>
              </a:solidFill>
            </a:endParaRPr>
          </a:p>
        </p:txBody>
      </p:sp>
      <p:sp>
        <p:nvSpPr>
          <p:cNvPr id="7171" name="Содержимое 2"/>
          <p:cNvSpPr>
            <a:spLocks noGrp="1"/>
          </p:cNvSpPr>
          <p:nvPr>
            <p:ph idx="1"/>
          </p:nvPr>
        </p:nvSpPr>
        <p:spPr>
          <a:xfrm>
            <a:off x="457200" y="1484313"/>
            <a:ext cx="8229600" cy="5089525"/>
          </a:xfrm>
        </p:spPr>
        <p:txBody>
          <a:bodyPr>
            <a:normAutofit fontScale="85000" lnSpcReduction="20000"/>
          </a:bodyPr>
          <a:lstStyle/>
          <a:p>
            <a:pPr marL="365760" indent="-256032" eaLnBrk="1" fontAlgn="auto" hangingPunct="1">
              <a:spcAft>
                <a:spcPts val="0"/>
              </a:spcAft>
              <a:buClr>
                <a:schemeClr val="accent3"/>
              </a:buClr>
              <a:buFont typeface="Georgia"/>
              <a:buChar char="•"/>
              <a:defRPr/>
            </a:pPr>
            <a:r>
              <a:rPr lang="ru-RU" b="1" dirty="0" smtClean="0"/>
              <a:t>на початку </a:t>
            </a:r>
            <a:r>
              <a:rPr lang="ru-RU" b="1" dirty="0" err="1" smtClean="0"/>
              <a:t>нашої</a:t>
            </a:r>
            <a:r>
              <a:rPr lang="ru-RU" b="1" dirty="0" smtClean="0"/>
              <a:t> </a:t>
            </a:r>
            <a:r>
              <a:rPr lang="ru-RU" b="1" dirty="0" err="1" smtClean="0"/>
              <a:t>ери</a:t>
            </a:r>
            <a:r>
              <a:rPr lang="ru-RU" b="1" dirty="0" smtClean="0"/>
              <a:t> на </a:t>
            </a:r>
            <a:r>
              <a:rPr lang="ru-RU" b="1" dirty="0" err="1" smtClean="0"/>
              <a:t>Землі</a:t>
            </a:r>
            <a:r>
              <a:rPr lang="ru-RU" b="1" dirty="0" smtClean="0"/>
              <a:t> жило 200 </a:t>
            </a:r>
            <a:r>
              <a:rPr lang="ru-RU" b="1" dirty="0" err="1" smtClean="0"/>
              <a:t>млн</a:t>
            </a:r>
            <a:r>
              <a:rPr lang="ru-RU" b="1" dirty="0" smtClean="0"/>
              <a:t> </a:t>
            </a:r>
            <a:r>
              <a:rPr lang="ru-RU" b="1" dirty="0" err="1" smtClean="0"/>
              <a:t>чоловік</a:t>
            </a:r>
            <a:r>
              <a:rPr lang="ru-RU" b="1" dirty="0" smtClean="0"/>
              <a:t>,</a:t>
            </a:r>
          </a:p>
          <a:p>
            <a:pPr marL="365760" indent="-256032" eaLnBrk="1" fontAlgn="auto" hangingPunct="1">
              <a:spcAft>
                <a:spcPts val="0"/>
              </a:spcAft>
              <a:buClr>
                <a:schemeClr val="accent3"/>
              </a:buClr>
              <a:buFont typeface="Georgia"/>
              <a:buChar char="•"/>
              <a:defRPr/>
            </a:pPr>
            <a:r>
              <a:rPr lang="ru-RU" b="1" dirty="0" smtClean="0"/>
              <a:t> у 1000 р. — 275 </a:t>
            </a:r>
            <a:r>
              <a:rPr lang="ru-RU" b="1" dirty="0" err="1" smtClean="0"/>
              <a:t>млн</a:t>
            </a:r>
            <a:r>
              <a:rPr lang="ru-RU" b="1" dirty="0" smtClean="0"/>
              <a:t>, </a:t>
            </a:r>
          </a:p>
          <a:p>
            <a:pPr marL="365760" indent="-256032" eaLnBrk="1" fontAlgn="auto" hangingPunct="1">
              <a:spcAft>
                <a:spcPts val="0"/>
              </a:spcAft>
              <a:buClr>
                <a:schemeClr val="accent3"/>
              </a:buClr>
              <a:buFont typeface="Georgia"/>
              <a:buChar char="•"/>
              <a:defRPr/>
            </a:pPr>
            <a:r>
              <a:rPr lang="ru-RU" b="1" dirty="0" smtClean="0"/>
              <a:t>у </a:t>
            </a:r>
            <a:r>
              <a:rPr lang="ru-RU" b="1" dirty="0" err="1" smtClean="0"/>
              <a:t>середині</a:t>
            </a:r>
            <a:r>
              <a:rPr lang="ru-RU" b="1" dirty="0" smtClean="0"/>
              <a:t> XVII ст. — 500 </a:t>
            </a:r>
            <a:r>
              <a:rPr lang="ru-RU" b="1" dirty="0" err="1" smtClean="0"/>
              <a:t>млн</a:t>
            </a:r>
            <a:r>
              <a:rPr lang="ru-RU" b="1" dirty="0" smtClean="0"/>
              <a:t>,</a:t>
            </a:r>
          </a:p>
          <a:p>
            <a:pPr marL="365760" indent="-256032" eaLnBrk="1" fontAlgn="auto" hangingPunct="1">
              <a:spcAft>
                <a:spcPts val="0"/>
              </a:spcAft>
              <a:buClr>
                <a:schemeClr val="accent3"/>
              </a:buClr>
              <a:buFont typeface="Georgia"/>
              <a:buChar char="•"/>
              <a:defRPr/>
            </a:pPr>
            <a:r>
              <a:rPr lang="ru-RU" b="1" dirty="0" smtClean="0"/>
              <a:t> у 1850 р. — 1,3 </a:t>
            </a:r>
            <a:r>
              <a:rPr lang="ru-RU" b="1" dirty="0" err="1" smtClean="0"/>
              <a:t>млрд</a:t>
            </a:r>
            <a:endParaRPr lang="ru-RU" b="1" dirty="0" smtClean="0"/>
          </a:p>
          <a:p>
            <a:pPr marL="365760" indent="-256032" eaLnBrk="1" fontAlgn="auto" hangingPunct="1">
              <a:spcAft>
                <a:spcPts val="0"/>
              </a:spcAft>
              <a:buClr>
                <a:schemeClr val="accent3"/>
              </a:buClr>
              <a:buFont typeface="Georgia"/>
              <a:buChar char="•"/>
              <a:defRPr/>
            </a:pPr>
            <a:r>
              <a:rPr lang="ru-RU" b="1" dirty="0" smtClean="0"/>
              <a:t> у 1900 р. — 1,6 </a:t>
            </a:r>
            <a:r>
              <a:rPr lang="ru-RU" b="1" dirty="0" err="1" smtClean="0"/>
              <a:t>млрд</a:t>
            </a:r>
            <a:r>
              <a:rPr lang="ru-RU" b="1" dirty="0" smtClean="0"/>
              <a:t>, у 1950 р. — 2,5 </a:t>
            </a:r>
            <a:r>
              <a:rPr lang="ru-RU" b="1" dirty="0" err="1" smtClean="0"/>
              <a:t>млрд</a:t>
            </a:r>
            <a:r>
              <a:rPr lang="ru-RU" b="1" dirty="0" smtClean="0"/>
              <a:t>, у 1970 р. — 3,6 </a:t>
            </a:r>
            <a:r>
              <a:rPr lang="ru-RU" b="1" dirty="0" err="1" smtClean="0"/>
              <a:t>млрд</a:t>
            </a:r>
            <a:r>
              <a:rPr lang="ru-RU" b="1" dirty="0" smtClean="0"/>
              <a:t>,</a:t>
            </a:r>
          </a:p>
          <a:p>
            <a:pPr marL="365760" indent="-256032" eaLnBrk="1" fontAlgn="auto" hangingPunct="1">
              <a:spcAft>
                <a:spcPts val="0"/>
              </a:spcAft>
              <a:buClr>
                <a:schemeClr val="accent3"/>
              </a:buClr>
              <a:buFont typeface="Georgia"/>
              <a:buChar char="•"/>
              <a:defRPr/>
            </a:pPr>
            <a:r>
              <a:rPr lang="ru-RU" b="1" dirty="0" smtClean="0"/>
              <a:t> у 1999 р. — 6 млрд. </a:t>
            </a:r>
          </a:p>
          <a:p>
            <a:pPr marL="365760" indent="-256032" eaLnBrk="1" fontAlgn="auto" hangingPunct="1">
              <a:spcAft>
                <a:spcPts val="0"/>
              </a:spcAft>
              <a:buClr>
                <a:schemeClr val="accent3"/>
              </a:buClr>
              <a:buFont typeface="Georgia"/>
              <a:buChar char="•"/>
              <a:defRPr/>
            </a:pPr>
            <a:r>
              <a:rPr lang="ru-RU" b="1" dirty="0" smtClean="0"/>
              <a:t>Зараз на </a:t>
            </a:r>
            <a:r>
              <a:rPr lang="ru-RU" b="1" dirty="0" err="1" smtClean="0"/>
              <a:t>Землі</a:t>
            </a:r>
            <a:r>
              <a:rPr lang="ru-RU" b="1" dirty="0" smtClean="0"/>
              <a:t> </a:t>
            </a:r>
            <a:r>
              <a:rPr lang="ru-RU" b="1" dirty="0" err="1" smtClean="0"/>
              <a:t>живуть</a:t>
            </a:r>
            <a:r>
              <a:rPr lang="ru-RU" b="1" dirty="0" smtClean="0"/>
              <a:t> </a:t>
            </a:r>
            <a:r>
              <a:rPr lang="ru-RU" b="1" dirty="0" err="1" smtClean="0"/>
              <a:t>близько</a:t>
            </a:r>
            <a:r>
              <a:rPr lang="ru-RU" b="1" dirty="0" smtClean="0"/>
              <a:t> 7 млрд. </a:t>
            </a:r>
            <a:r>
              <a:rPr lang="ru-RU" b="1" dirty="0" err="1" smtClean="0"/>
              <a:t>осіб</a:t>
            </a:r>
            <a:endParaRPr lang="ru-RU" b="1" dirty="0" smtClean="0"/>
          </a:p>
          <a:p>
            <a:pPr marL="365760" indent="-256032" eaLnBrk="1" fontAlgn="auto" hangingPunct="1">
              <a:spcAft>
                <a:spcPts val="0"/>
              </a:spcAft>
              <a:buClr>
                <a:schemeClr val="accent3"/>
              </a:buClr>
              <a:buFont typeface="Georgia"/>
              <a:buChar char="•"/>
              <a:defRPr/>
            </a:pPr>
            <a:r>
              <a:rPr lang="ru-RU" b="1" dirty="0" smtClean="0"/>
              <a:t> За </a:t>
            </a:r>
            <a:r>
              <a:rPr lang="ru-RU" b="1" dirty="0" err="1" smtClean="0"/>
              <a:t>розрахунками</a:t>
            </a:r>
            <a:r>
              <a:rPr lang="ru-RU" b="1" dirty="0" smtClean="0"/>
              <a:t> ООН, </a:t>
            </a:r>
            <a:r>
              <a:rPr lang="ru-RU" b="1" dirty="0" err="1" smtClean="0"/>
              <a:t>найближчими</a:t>
            </a:r>
            <a:r>
              <a:rPr lang="ru-RU" b="1" dirty="0" smtClean="0"/>
              <a:t> роками </a:t>
            </a:r>
            <a:r>
              <a:rPr lang="ru-RU" b="1" dirty="0" err="1" smtClean="0"/>
              <a:t>ця</a:t>
            </a:r>
            <a:r>
              <a:rPr lang="ru-RU" b="1" dirty="0" smtClean="0"/>
              <a:t> цифра </a:t>
            </a:r>
            <a:r>
              <a:rPr lang="ru-RU" b="1" dirty="0" err="1" smtClean="0"/>
              <a:t>збільшуватиметься</a:t>
            </a:r>
            <a:r>
              <a:rPr lang="ru-RU" b="1" dirty="0" smtClean="0"/>
              <a:t> в </a:t>
            </a:r>
            <a:r>
              <a:rPr lang="ru-RU" b="1" dirty="0" err="1" smtClean="0"/>
              <a:t>середньому</a:t>
            </a:r>
            <a:r>
              <a:rPr lang="ru-RU" b="1" dirty="0" smtClean="0"/>
              <a:t> на 78 </a:t>
            </a:r>
            <a:r>
              <a:rPr lang="ru-RU" b="1" dirty="0" err="1" smtClean="0"/>
              <a:t>мільйонів</a:t>
            </a:r>
            <a:r>
              <a:rPr lang="ru-RU" b="1" dirty="0" smtClean="0"/>
              <a:t> </a:t>
            </a:r>
            <a:r>
              <a:rPr lang="ru-RU" b="1" dirty="0" err="1" smtClean="0"/>
              <a:t>щорічно</a:t>
            </a:r>
            <a:r>
              <a:rPr lang="ru-RU" b="1" dirty="0" smtClean="0"/>
              <a:t>. </a:t>
            </a:r>
          </a:p>
          <a:p>
            <a:pPr marL="365760" indent="-256032" eaLnBrk="1" fontAlgn="auto" hangingPunct="1">
              <a:spcAft>
                <a:spcPts val="0"/>
              </a:spcAft>
              <a:buClr>
                <a:schemeClr val="accent3"/>
              </a:buClr>
              <a:buFont typeface="Georgia"/>
              <a:buChar char="•"/>
              <a:defRPr/>
            </a:pPr>
            <a:endParaRPr lang="ru-RU"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p:cTn id="7" dur="1000" fill="hold"/>
                                        <p:tgtEl>
                                          <p:spTgt spid="717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717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 calcmode="lin" valueType="num">
                                      <p:cBhvr>
                                        <p:cTn id="14" dur="1000" fill="hold"/>
                                        <p:tgtEl>
                                          <p:spTgt spid="717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717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17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 calcmode="lin" valueType="num">
                                      <p:cBhvr>
                                        <p:cTn id="21" dur="1000" fill="hold"/>
                                        <p:tgtEl>
                                          <p:spTgt spid="717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717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17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 calcmode="lin" valueType="num">
                                      <p:cBhvr>
                                        <p:cTn id="28" dur="1000" fill="hold"/>
                                        <p:tgtEl>
                                          <p:spTgt spid="717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717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717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7171">
                                            <p:txEl>
                                              <p:pRg st="4" end="4"/>
                                            </p:txEl>
                                          </p:spTgt>
                                        </p:tgtEl>
                                        <p:attrNameLst>
                                          <p:attrName>style.visibility</p:attrName>
                                        </p:attrNameLst>
                                      </p:cBhvr>
                                      <p:to>
                                        <p:strVal val="visible"/>
                                      </p:to>
                                    </p:set>
                                    <p:anim calcmode="lin" valueType="num">
                                      <p:cBhvr>
                                        <p:cTn id="35" dur="1000" fill="hold"/>
                                        <p:tgtEl>
                                          <p:spTgt spid="7171">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717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717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7171">
                                            <p:txEl>
                                              <p:pRg st="5" end="5"/>
                                            </p:txEl>
                                          </p:spTgt>
                                        </p:tgtEl>
                                        <p:attrNameLst>
                                          <p:attrName>style.visibility</p:attrName>
                                        </p:attrNameLst>
                                      </p:cBhvr>
                                      <p:to>
                                        <p:strVal val="visible"/>
                                      </p:to>
                                    </p:set>
                                    <p:anim calcmode="lin" valueType="num">
                                      <p:cBhvr>
                                        <p:cTn id="42" dur="1000" fill="hold"/>
                                        <p:tgtEl>
                                          <p:spTgt spid="7171">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717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717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7171">
                                            <p:txEl>
                                              <p:pRg st="6" end="6"/>
                                            </p:txEl>
                                          </p:spTgt>
                                        </p:tgtEl>
                                        <p:attrNameLst>
                                          <p:attrName>style.visibility</p:attrName>
                                        </p:attrNameLst>
                                      </p:cBhvr>
                                      <p:to>
                                        <p:strVal val="visible"/>
                                      </p:to>
                                    </p:set>
                                    <p:anim calcmode="lin" valueType="num">
                                      <p:cBhvr>
                                        <p:cTn id="49" dur="1000" fill="hold"/>
                                        <p:tgtEl>
                                          <p:spTgt spid="7171">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717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717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7171">
                                            <p:txEl>
                                              <p:pRg st="7" end="7"/>
                                            </p:txEl>
                                          </p:spTgt>
                                        </p:tgtEl>
                                        <p:attrNameLst>
                                          <p:attrName>style.visibility</p:attrName>
                                        </p:attrNameLst>
                                      </p:cBhvr>
                                      <p:to>
                                        <p:strVal val="visible"/>
                                      </p:to>
                                    </p:set>
                                    <p:anim calcmode="lin" valueType="num">
                                      <p:cBhvr>
                                        <p:cTn id="56" dur="1000" fill="hold"/>
                                        <p:tgtEl>
                                          <p:spTgt spid="7171">
                                            <p:txEl>
                                              <p:pRg st="7" end="7"/>
                                            </p:txEl>
                                          </p:spTgt>
                                        </p:tgtEl>
                                        <p:attrNameLst>
                                          <p:attrName>ppt_x</p:attrName>
                                        </p:attrNameLst>
                                      </p:cBhvr>
                                      <p:tavLst>
                                        <p:tav tm="0">
                                          <p:val>
                                            <p:strVal val="#ppt_x-.2"/>
                                          </p:val>
                                        </p:tav>
                                        <p:tav tm="100000">
                                          <p:val>
                                            <p:strVal val="#ppt_x"/>
                                          </p:val>
                                        </p:tav>
                                      </p:tavLst>
                                    </p:anim>
                                    <p:anim calcmode="lin" valueType="num">
                                      <p:cBhvr>
                                        <p:cTn id="57" dur="1000" fill="hold"/>
                                        <p:tgtEl>
                                          <p:spTgt spid="717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63" y="357188"/>
            <a:ext cx="8183562" cy="1050925"/>
          </a:xfrm>
        </p:spPr>
        <p:txBody>
          <a:bodyPr>
            <a:noAutofit/>
          </a:bodyPr>
          <a:lstStyle/>
          <a:p>
            <a:pPr algn="ctr" eaLnBrk="1" fontAlgn="auto" hangingPunct="1">
              <a:spcAft>
                <a:spcPts val="0"/>
              </a:spcAft>
              <a:defRPr/>
            </a:pPr>
            <a:r>
              <a:rPr lang="uk-UA" sz="4400" cap="all" dirty="0" smtClean="0">
                <a:solidFill>
                  <a:schemeClr val="accent1">
                    <a:tint val="88000"/>
                    <a:satMod val="150000"/>
                  </a:schemeClr>
                </a:solidFill>
              </a:rPr>
              <a:t> </a:t>
            </a:r>
            <a:r>
              <a:rPr lang="uk-UA" sz="4400" b="1" cap="all" dirty="0" smtClean="0">
                <a:solidFill>
                  <a:srgbClr val="0070C0"/>
                </a:solidFill>
              </a:rPr>
              <a:t>Збільшення населення земної кулі</a:t>
            </a:r>
            <a:endParaRPr lang="ru-RU" sz="4400" b="1" cap="all" dirty="0">
              <a:solidFill>
                <a:srgbClr val="0070C0"/>
              </a:solidFill>
            </a:endParaRPr>
          </a:p>
        </p:txBody>
      </p:sp>
      <p:graphicFrame>
        <p:nvGraphicFramePr>
          <p:cNvPr id="1026" name="Содержимое 23"/>
          <p:cNvGraphicFramePr>
            <a:graphicFrameLocks noGrp="1"/>
          </p:cNvGraphicFramePr>
          <p:nvPr>
            <p:ph idx="1"/>
          </p:nvPr>
        </p:nvGraphicFramePr>
        <p:xfrm>
          <a:off x="428625" y="1574800"/>
          <a:ext cx="8183563" cy="4892675"/>
        </p:xfrm>
        <a:graphic>
          <a:graphicData uri="http://schemas.openxmlformats.org/presentationml/2006/ole">
            <mc:AlternateContent xmlns:mc="http://schemas.openxmlformats.org/markup-compatibility/2006">
              <mc:Choice xmlns:v="urn:schemas-microsoft-com:vml" Requires="v">
                <p:oleObj spid="_x0000_s1027" r:id="rId5" imgW="8187638" imgH="4895512" progId="Excel.Sheet.8">
                  <p:embed/>
                </p:oleObj>
              </mc:Choice>
              <mc:Fallback>
                <p:oleObj r:id="rId5" imgW="8187638" imgH="4895512" progId="Excel.Sheet.8">
                  <p:embed/>
                  <p:pic>
                    <p:nvPicPr>
                      <p:cNvPr id="0" name="Содержимое 23"/>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625" y="1574800"/>
                        <a:ext cx="8183563" cy="4892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63" y="428625"/>
            <a:ext cx="8183562" cy="874713"/>
          </a:xfrm>
        </p:spPr>
        <p:txBody>
          <a:bodyPr>
            <a:normAutofit/>
          </a:bodyPr>
          <a:lstStyle/>
          <a:p>
            <a:pPr algn="ctr" eaLnBrk="1" fontAlgn="auto" hangingPunct="1">
              <a:spcAft>
                <a:spcPts val="0"/>
              </a:spcAft>
              <a:defRPr/>
            </a:pPr>
            <a:r>
              <a:rPr lang="uk-UA" sz="4800" b="1" dirty="0" smtClean="0">
                <a:solidFill>
                  <a:srgbClr val="0070C0"/>
                </a:solidFill>
              </a:rPr>
              <a:t>ГУСТОТА НАСЕЛЕННЯ ЗЕМЛІ</a:t>
            </a:r>
            <a:endParaRPr lang="ru-RU" sz="4800" b="1" dirty="0">
              <a:solidFill>
                <a:srgbClr val="0070C0"/>
              </a:solidFill>
            </a:endParaRPr>
          </a:p>
        </p:txBody>
      </p:sp>
      <p:pic>
        <p:nvPicPr>
          <p:cNvPr id="39939" name="Содержимое 3" descr="Image0034.JPG"/>
          <p:cNvPicPr>
            <a:picLocks noGrp="1" noChangeAspect="1"/>
          </p:cNvPicPr>
          <p:nvPr>
            <p:ph idx="1"/>
          </p:nvPr>
        </p:nvPicPr>
        <p:blipFill>
          <a:blip r:embed="rId3">
            <a:lum bright="10000" contrast="-10000"/>
          </a:blip>
          <a:srcRect/>
          <a:stretch>
            <a:fillRect/>
          </a:stretch>
        </p:blipFill>
        <p:spPr>
          <a:xfrm>
            <a:off x="0" y="1714488"/>
            <a:ext cx="9144000" cy="4168775"/>
          </a:xfrm>
        </p:spPr>
      </p:pic>
    </p:spTree>
  </p:cSld>
  <p:clrMapOvr>
    <a:masterClrMapping/>
  </p:clrMapOvr>
  <p:transition>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457200" y="2060575"/>
            <a:ext cx="8229600" cy="3816350"/>
          </a:xfrm>
        </p:spPr>
        <p:txBody>
          <a:bodyPr>
            <a:normAutofit/>
          </a:bodyPr>
          <a:lstStyle/>
          <a:p>
            <a:pPr algn="ctr" eaLnBrk="1" hangingPunct="1"/>
            <a:r>
              <a:rPr lang="uk-UA" b="1" dirty="0" smtClean="0">
                <a:solidFill>
                  <a:schemeClr val="accent6">
                    <a:lumMod val="75000"/>
                  </a:schemeClr>
                </a:solidFill>
              </a:rPr>
              <a:t>-  Зміна кількості і складу населення залежно від народжуваності та смертності без урахування механічного переміщення</a:t>
            </a:r>
            <a:r>
              <a:rPr lang="ru-RU" b="1" dirty="0" smtClean="0">
                <a:solidFill>
                  <a:schemeClr val="bg1"/>
                </a:solidFill>
              </a:rPr>
              <a:t/>
            </a:r>
            <a:br>
              <a:rPr lang="ru-RU" b="1" dirty="0" smtClean="0">
                <a:solidFill>
                  <a:schemeClr val="bg1"/>
                </a:solidFill>
              </a:rPr>
            </a:br>
            <a:r>
              <a:rPr lang="ru-RU" b="1" dirty="0" smtClean="0">
                <a:solidFill>
                  <a:schemeClr val="bg1"/>
                </a:solidFill>
              </a:rPr>
              <a:t>-</a:t>
            </a:r>
            <a:endParaRPr lang="ru-RU" dirty="0" smtClean="0"/>
          </a:p>
        </p:txBody>
      </p:sp>
      <p:sp>
        <p:nvSpPr>
          <p:cNvPr id="4" name="Заголовок 1"/>
          <p:cNvSpPr txBox="1">
            <a:spLocks/>
          </p:cNvSpPr>
          <p:nvPr/>
        </p:nvSpPr>
        <p:spPr>
          <a:xfrm>
            <a:off x="428596" y="285728"/>
            <a:ext cx="8229600" cy="1223962"/>
          </a:xfrm>
          <a:prstGeom prst="rect">
            <a:avLst/>
          </a:prstGeom>
        </p:spPr>
        <p:txBody>
          <a:bodyPr anchor="ctr">
            <a:normAutofit/>
          </a:bodyPr>
          <a:lstStyle/>
          <a:p>
            <a:pPr algn="ctr" fontAlgn="auto">
              <a:spcAft>
                <a:spcPts val="0"/>
              </a:spcAft>
              <a:defRPr/>
            </a:pPr>
            <a:r>
              <a:rPr lang="uk-UA" sz="4800" b="1" dirty="0">
                <a:solidFill>
                  <a:srgbClr val="0070C0"/>
                </a:solidFill>
                <a:latin typeface="+mj-lt"/>
                <a:ea typeface="+mj-ea"/>
                <a:cs typeface="+mj-cs"/>
              </a:rPr>
              <a:t>ПРИРОДНИЙ РУХ НАСЕЛЕННЯ</a:t>
            </a:r>
            <a:endParaRPr lang="ru-RU" sz="4800" b="1" dirty="0">
              <a:solidFill>
                <a:srgbClr val="0070C0"/>
              </a:solidFill>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2000"/>
                                        <p:tgtEl>
                                          <p:spTgt spid="16386"/>
                                        </p:tgtEl>
                                      </p:cBhvr>
                                    </p:animEffect>
                                    <p:anim calcmode="lin" valueType="num">
                                      <p:cBhvr>
                                        <p:cTn id="8" dur="2000" fill="hold"/>
                                        <p:tgtEl>
                                          <p:spTgt spid="16386"/>
                                        </p:tgtEl>
                                        <p:attrNameLst>
                                          <p:attrName>style.rotation</p:attrName>
                                        </p:attrNameLst>
                                      </p:cBhvr>
                                      <p:tavLst>
                                        <p:tav tm="0">
                                          <p:val>
                                            <p:fltVal val="720"/>
                                          </p:val>
                                        </p:tav>
                                        <p:tav tm="100000">
                                          <p:val>
                                            <p:fltVal val="0"/>
                                          </p:val>
                                        </p:tav>
                                      </p:tavLst>
                                    </p:anim>
                                    <p:anim calcmode="lin" valueType="num">
                                      <p:cBhvr>
                                        <p:cTn id="9" dur="2000" fill="hold"/>
                                        <p:tgtEl>
                                          <p:spTgt spid="16386"/>
                                        </p:tgtEl>
                                        <p:attrNameLst>
                                          <p:attrName>ppt_h</p:attrName>
                                        </p:attrNameLst>
                                      </p:cBhvr>
                                      <p:tavLst>
                                        <p:tav tm="0">
                                          <p:val>
                                            <p:fltVal val="0"/>
                                          </p:val>
                                        </p:tav>
                                        <p:tav tm="100000">
                                          <p:val>
                                            <p:strVal val="#ppt_h"/>
                                          </p:val>
                                        </p:tav>
                                      </p:tavLst>
                                    </p:anim>
                                    <p:anim calcmode="lin" valueType="num">
                                      <p:cBhvr>
                                        <p:cTn id="10" dur="2000" fill="hold"/>
                                        <p:tgtEl>
                                          <p:spTgt spid="1638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625" y="333375"/>
            <a:ext cx="8229600" cy="514350"/>
          </a:xfrm>
        </p:spPr>
        <p:txBody>
          <a:bodyPr>
            <a:normAutofit fontScale="90000"/>
          </a:bodyPr>
          <a:lstStyle/>
          <a:p>
            <a:pPr algn="ctr" eaLnBrk="1" fontAlgn="auto" hangingPunct="1">
              <a:spcAft>
                <a:spcPts val="0"/>
              </a:spcAft>
              <a:defRPr/>
            </a:pPr>
            <a:r>
              <a:rPr lang="uk-UA" sz="4400" b="1" dirty="0" smtClean="0">
                <a:solidFill>
                  <a:srgbClr val="0070C0"/>
                </a:solidFill>
              </a:rPr>
              <a:t>ПРИРОДНИЙ ПРИРІСТ</a:t>
            </a:r>
            <a:endParaRPr lang="ru-RU" sz="4400" b="1" dirty="0">
              <a:solidFill>
                <a:srgbClr val="0070C0"/>
              </a:solidFill>
            </a:endParaRPr>
          </a:p>
        </p:txBody>
      </p:sp>
      <p:sp>
        <p:nvSpPr>
          <p:cNvPr id="5" name="Содержимое 4"/>
          <p:cNvSpPr>
            <a:spLocks noGrp="1"/>
          </p:cNvSpPr>
          <p:nvPr>
            <p:ph idx="1"/>
          </p:nvPr>
        </p:nvSpPr>
        <p:spPr>
          <a:xfrm>
            <a:off x="428625" y="928688"/>
            <a:ext cx="8229600" cy="1357312"/>
          </a:xfrm>
        </p:spPr>
        <p:txBody>
          <a:bodyPr>
            <a:normAutofit fontScale="92500" lnSpcReduction="10000"/>
          </a:bodyPr>
          <a:lstStyle/>
          <a:p>
            <a:pPr marL="365760" indent="-256032" algn="ctr" eaLnBrk="1" fontAlgn="auto" hangingPunct="1">
              <a:spcAft>
                <a:spcPts val="0"/>
              </a:spcAft>
              <a:buClr>
                <a:schemeClr val="accent3"/>
              </a:buClr>
              <a:buFont typeface="Georgia"/>
              <a:buChar char="•"/>
              <a:defRPr/>
            </a:pPr>
            <a:r>
              <a:rPr lang="uk-UA" b="1" dirty="0" smtClean="0">
                <a:solidFill>
                  <a:schemeClr val="accent4">
                    <a:lumMod val="50000"/>
                  </a:schemeClr>
                </a:solidFill>
              </a:rPr>
              <a:t>- відношення природного приросту до кількості пересічного населення за конкретний період на 1000 осіб (в ‰)</a:t>
            </a:r>
            <a:endParaRPr lang="ru-RU" b="1" dirty="0">
              <a:solidFill>
                <a:schemeClr val="accent4">
                  <a:lumMod val="50000"/>
                </a:schemeClr>
              </a:solidFill>
            </a:endParaRPr>
          </a:p>
        </p:txBody>
      </p:sp>
      <p:graphicFrame>
        <p:nvGraphicFramePr>
          <p:cNvPr id="2050" name="Диаграмма 14"/>
          <p:cNvGraphicFramePr>
            <a:graphicFrameLocks/>
          </p:cNvGraphicFramePr>
          <p:nvPr/>
        </p:nvGraphicFramePr>
        <p:xfrm>
          <a:off x="377825" y="2306638"/>
          <a:ext cx="3530600" cy="4316412"/>
        </p:xfrm>
        <a:graphic>
          <a:graphicData uri="http://schemas.openxmlformats.org/presentationml/2006/ole">
            <mc:AlternateContent xmlns:mc="http://schemas.openxmlformats.org/markup-compatibility/2006">
              <mc:Choice xmlns:v="urn:schemas-microsoft-com:vml" Requires="v">
                <p:oleObj spid="_x0000_s2052" r:id="rId4" imgW="3529890" imgH="4316342" progId="Excel.Sheet.8">
                  <p:embed/>
                </p:oleObj>
              </mc:Choice>
              <mc:Fallback>
                <p:oleObj r:id="rId4" imgW="3529890" imgH="4316342" progId="Excel.Sheet.8">
                  <p:embed/>
                  <p:pic>
                    <p:nvPicPr>
                      <p:cNvPr id="0" name="Диаграмма 1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825" y="2306638"/>
                        <a:ext cx="3530600" cy="4316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Диаграмма 15"/>
          <p:cNvGraphicFramePr>
            <a:graphicFrameLocks/>
          </p:cNvGraphicFramePr>
          <p:nvPr/>
        </p:nvGraphicFramePr>
        <p:xfrm>
          <a:off x="5164138" y="2306638"/>
          <a:ext cx="3530600" cy="4316412"/>
        </p:xfrm>
        <a:graphic>
          <a:graphicData uri="http://schemas.openxmlformats.org/presentationml/2006/ole">
            <mc:AlternateContent xmlns:mc="http://schemas.openxmlformats.org/markup-compatibility/2006">
              <mc:Choice xmlns:v="urn:schemas-microsoft-com:vml" Requires="v">
                <p:oleObj spid="_x0000_s2053" r:id="rId7" imgW="3529890" imgH="4316342" progId="Excel.Sheet.8">
                  <p:embed/>
                </p:oleObj>
              </mc:Choice>
              <mc:Fallback>
                <p:oleObj r:id="rId7" imgW="3529890" imgH="4316342" progId="Excel.Sheet.8">
                  <p:embed/>
                  <p:pic>
                    <p:nvPicPr>
                      <p:cNvPr id="0" name="Диаграмма 1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64138" y="2306638"/>
                        <a:ext cx="3530600" cy="4316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p:txBody>
          <a:bodyPr>
            <a:normAutofit fontScale="90000"/>
          </a:bodyPr>
          <a:lstStyle/>
          <a:p>
            <a:pPr algn="ctr" eaLnBrk="1" fontAlgn="auto" hangingPunct="1">
              <a:spcAft>
                <a:spcPts val="0"/>
              </a:spcAft>
              <a:defRPr/>
            </a:pPr>
            <a:r>
              <a:rPr lang="ru-RU" dirty="0" smtClean="0"/>
              <a:t> </a:t>
            </a:r>
            <a:r>
              <a:rPr lang="ru-RU" sz="4900" b="1" dirty="0" err="1" smtClean="0">
                <a:solidFill>
                  <a:srgbClr val="0070C0"/>
                </a:solidFill>
              </a:rPr>
              <a:t>Відтворення</a:t>
            </a:r>
            <a:r>
              <a:rPr lang="ru-RU" sz="4900" b="1" dirty="0" smtClean="0">
                <a:solidFill>
                  <a:srgbClr val="0070C0"/>
                </a:solidFill>
              </a:rPr>
              <a:t> </a:t>
            </a:r>
            <a:r>
              <a:rPr lang="ru-RU" sz="4900" b="1" dirty="0" err="1" smtClean="0">
                <a:solidFill>
                  <a:srgbClr val="0070C0"/>
                </a:solidFill>
              </a:rPr>
              <a:t>населення</a:t>
            </a:r>
            <a:r>
              <a:rPr lang="ru-RU" dirty="0" smtClean="0"/>
              <a:t/>
            </a:r>
            <a:br>
              <a:rPr lang="ru-RU" dirty="0" smtClean="0"/>
            </a:br>
            <a:endParaRPr lang="ru-RU" dirty="0" smtClean="0"/>
          </a:p>
        </p:txBody>
      </p:sp>
      <p:sp>
        <p:nvSpPr>
          <p:cNvPr id="21507" name="Содержимое 2"/>
          <p:cNvSpPr>
            <a:spLocks noGrp="1"/>
          </p:cNvSpPr>
          <p:nvPr>
            <p:ph idx="1"/>
          </p:nvPr>
        </p:nvSpPr>
        <p:spPr/>
        <p:txBody>
          <a:bodyPr/>
          <a:lstStyle/>
          <a:p>
            <a:pPr algn="ctr" eaLnBrk="1" hangingPunct="1">
              <a:buNone/>
            </a:pPr>
            <a:r>
              <a:rPr lang="ru-RU" dirty="0" smtClean="0"/>
              <a:t>   </a:t>
            </a:r>
            <a:r>
              <a:rPr lang="ru-RU" b="1" dirty="0" smtClean="0"/>
              <a:t>— </a:t>
            </a:r>
            <a:r>
              <a:rPr lang="ru-RU" b="1" dirty="0" err="1" smtClean="0"/>
              <a:t>сукупність</a:t>
            </a:r>
            <a:r>
              <a:rPr lang="ru-RU" b="1" dirty="0" smtClean="0"/>
              <a:t> </a:t>
            </a:r>
            <a:r>
              <a:rPr lang="ru-RU" b="1" dirty="0" err="1" smtClean="0"/>
              <a:t>процесів</a:t>
            </a:r>
            <a:r>
              <a:rPr lang="ru-RU" b="1" dirty="0" smtClean="0"/>
              <a:t> </a:t>
            </a:r>
            <a:r>
              <a:rPr lang="ru-RU" b="1" dirty="0" err="1" smtClean="0"/>
              <a:t>народжуваності</a:t>
            </a:r>
            <a:r>
              <a:rPr lang="ru-RU" b="1" dirty="0" smtClean="0"/>
              <a:t> </a:t>
            </a:r>
            <a:r>
              <a:rPr lang="ru-RU" b="1" dirty="0" err="1" smtClean="0"/>
              <a:t>і</a:t>
            </a:r>
            <a:r>
              <a:rPr lang="ru-RU" b="1" dirty="0" smtClean="0"/>
              <a:t> </a:t>
            </a:r>
            <a:r>
              <a:rPr lang="ru-RU" b="1" dirty="0" err="1" smtClean="0"/>
              <a:t>смертності</a:t>
            </a:r>
            <a:r>
              <a:rPr lang="ru-RU" b="1" dirty="0" smtClean="0"/>
              <a:t>, </a:t>
            </a:r>
            <a:r>
              <a:rPr lang="ru-RU" b="1" dirty="0" err="1" smtClean="0"/>
              <a:t>співвідношення</a:t>
            </a:r>
            <a:r>
              <a:rPr lang="ru-RU" b="1" dirty="0" smtClean="0"/>
              <a:t> </a:t>
            </a:r>
            <a:r>
              <a:rPr lang="ru-RU" b="1" dirty="0" err="1" smtClean="0"/>
              <a:t>яких</a:t>
            </a:r>
            <a:r>
              <a:rPr lang="ru-RU" b="1" dirty="0" smtClean="0"/>
              <a:t> </a:t>
            </a:r>
            <a:r>
              <a:rPr lang="ru-RU" b="1" dirty="0" err="1" smtClean="0"/>
              <a:t>визначає</a:t>
            </a:r>
            <a:r>
              <a:rPr lang="ru-RU" b="1" dirty="0" smtClean="0"/>
              <a:t> величину природного приросту.</a:t>
            </a:r>
          </a:p>
          <a:p>
            <a:pPr eaLnBrk="1" hangingPunct="1"/>
            <a:endParaRPr lang="ru-RU" dirty="0" smtClean="0"/>
          </a:p>
        </p:txBody>
      </p:sp>
      <p:pic>
        <p:nvPicPr>
          <p:cNvPr id="24578" name="Picture 2"/>
          <p:cNvPicPr>
            <a:picLocks noChangeAspect="1" noChangeArrowheads="1"/>
          </p:cNvPicPr>
          <p:nvPr/>
        </p:nvPicPr>
        <p:blipFill>
          <a:blip r:embed="rId2"/>
          <a:srcRect/>
          <a:stretch>
            <a:fillRect/>
          </a:stretch>
        </p:blipFill>
        <p:spPr bwMode="auto">
          <a:xfrm>
            <a:off x="2786050" y="3786190"/>
            <a:ext cx="3786214" cy="2810081"/>
          </a:xfrm>
          <a:prstGeom prst="rect">
            <a:avLst/>
          </a:prstGeom>
          <a:noFill/>
          <a:ln w="57150">
            <a:solidFill>
              <a:schemeClr val="accent1"/>
            </a:solid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2000"/>
                                        <p:tgtEl>
                                          <p:spTgt spid="21507">
                                            <p:txEl>
                                              <p:pRg st="0" end="0"/>
                                            </p:txEl>
                                          </p:spTgt>
                                        </p:tgtEl>
                                      </p:cBhvr>
                                    </p:animEffect>
                                    <p:anim calcmode="lin" valueType="num">
                                      <p:cBhvr>
                                        <p:cTn id="8" dur="2000" fill="hold"/>
                                        <p:tgtEl>
                                          <p:spTgt spid="21507">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21507">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21507">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9" name="Picture 7" descr="SO00513_"/>
          <p:cNvPicPr>
            <a:picLocks noChangeAspect="1" noChangeArrowheads="1"/>
          </p:cNvPicPr>
          <p:nvPr/>
        </p:nvPicPr>
        <p:blipFill>
          <a:blip r:embed="rId2"/>
          <a:srcRect/>
          <a:stretch>
            <a:fillRect/>
          </a:stretch>
        </p:blipFill>
        <p:spPr bwMode="auto">
          <a:xfrm>
            <a:off x="0" y="5299075"/>
            <a:ext cx="1979613" cy="1558925"/>
          </a:xfrm>
          <a:prstGeom prst="rect">
            <a:avLst/>
          </a:prstGeom>
          <a:noFill/>
        </p:spPr>
      </p:pic>
      <p:sp>
        <p:nvSpPr>
          <p:cNvPr id="8194" name="Rectangle 2"/>
          <p:cNvSpPr>
            <a:spLocks noGrp="1" noChangeArrowheads="1"/>
          </p:cNvSpPr>
          <p:nvPr>
            <p:ph type="title"/>
          </p:nvPr>
        </p:nvSpPr>
        <p:spPr>
          <a:xfrm>
            <a:off x="0" y="142852"/>
            <a:ext cx="8686800" cy="838200"/>
          </a:xfrm>
        </p:spPr>
        <p:txBody>
          <a:bodyPr/>
          <a:lstStyle/>
          <a:p>
            <a:r>
              <a:rPr lang="uk-UA" sz="4400" b="1" dirty="0" smtClean="0">
                <a:solidFill>
                  <a:srgbClr val="0070C0"/>
                </a:solidFill>
              </a:rPr>
              <a:t>Типи Відтворення </a:t>
            </a:r>
            <a:r>
              <a:rPr lang="uk-UA" sz="4400" b="1" dirty="0">
                <a:solidFill>
                  <a:srgbClr val="0070C0"/>
                </a:solidFill>
              </a:rPr>
              <a:t>населення</a:t>
            </a:r>
          </a:p>
        </p:txBody>
      </p:sp>
      <p:sp>
        <p:nvSpPr>
          <p:cNvPr id="8195" name="Rectangle 3"/>
          <p:cNvSpPr>
            <a:spLocks noGrp="1" noChangeArrowheads="1"/>
          </p:cNvSpPr>
          <p:nvPr>
            <p:ph idx="1"/>
          </p:nvPr>
        </p:nvSpPr>
        <p:spPr/>
        <p:txBody>
          <a:bodyPr/>
          <a:lstStyle/>
          <a:p>
            <a:pPr>
              <a:lnSpc>
                <a:spcPct val="90000"/>
              </a:lnSpc>
            </a:pPr>
            <a:endParaRPr lang="uk-UA" sz="2100" dirty="0" smtClean="0"/>
          </a:p>
          <a:p>
            <a:pPr>
              <a:lnSpc>
                <a:spcPct val="90000"/>
              </a:lnSpc>
            </a:pPr>
            <a:r>
              <a:rPr lang="uk-UA" sz="2100" b="1" i="1" dirty="0" smtClean="0">
                <a:solidFill>
                  <a:srgbClr val="0070C0"/>
                </a:solidFill>
              </a:rPr>
              <a:t>1 </a:t>
            </a:r>
            <a:r>
              <a:rPr lang="uk-UA" sz="2100" b="1" i="1" dirty="0">
                <a:solidFill>
                  <a:srgbClr val="0070C0"/>
                </a:solidFill>
              </a:rPr>
              <a:t>тип відтворення: </a:t>
            </a:r>
            <a:r>
              <a:rPr lang="uk-UA" sz="2100" b="1" dirty="0"/>
              <a:t>низька народжуваність і низька смертність. Природний приріст до 10 чол. на 1000 жителів (менше 1%). Це призводить до скорочення трудових ресурсів, старіння нації. До цього типу відносять розвинені країни Західної, Східної, Центральної Європи, США, Японію, Канаду, Австралію. Від'ємний приріст населення мають ФРН, Угорщина, Бельгія, Австрія, Данія, Україна. </a:t>
            </a:r>
          </a:p>
          <a:p>
            <a:pPr>
              <a:lnSpc>
                <a:spcPct val="90000"/>
              </a:lnSpc>
            </a:pPr>
            <a:r>
              <a:rPr lang="uk-UA" sz="2100" b="1" i="1" dirty="0">
                <a:solidFill>
                  <a:srgbClr val="0070C0"/>
                </a:solidFill>
              </a:rPr>
              <a:t>2 тип відтворення: </a:t>
            </a:r>
            <a:r>
              <a:rPr lang="uk-UA" sz="2100" b="1" dirty="0"/>
              <a:t>висока народжуваність і низька смертність. Природний приріст перевищує 1,2% (понад 12 чол. на 1000 жителів). До цього типу належать країни Африки, Азії, Латинської Америки, Албанія. </a:t>
            </a:r>
          </a:p>
        </p:txBody>
      </p:sp>
      <p:pic>
        <p:nvPicPr>
          <p:cNvPr id="8198" name="Picture 6" descr="J0187825"/>
          <p:cNvPicPr>
            <a:picLocks noChangeAspect="1" noChangeArrowheads="1"/>
          </p:cNvPicPr>
          <p:nvPr/>
        </p:nvPicPr>
        <p:blipFill>
          <a:blip r:embed="rId3"/>
          <a:srcRect/>
          <a:stretch>
            <a:fillRect/>
          </a:stretch>
        </p:blipFill>
        <p:spPr bwMode="auto">
          <a:xfrm>
            <a:off x="7335838" y="285728"/>
            <a:ext cx="1808162" cy="18383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 calcmode="lin" valueType="num">
                                      <p:cBhvr>
                                        <p:cTn id="7" dur="1000" fill="hold"/>
                                        <p:tgtEl>
                                          <p:spTgt spid="8195">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819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819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8195">
                                            <p:txEl>
                                              <p:pRg st="2" end="2"/>
                                            </p:txEl>
                                          </p:spTgt>
                                        </p:tgtEl>
                                        <p:attrNameLst>
                                          <p:attrName>style.visibility</p:attrName>
                                        </p:attrNameLst>
                                      </p:cBhvr>
                                      <p:to>
                                        <p:strVal val="visible"/>
                                      </p:to>
                                    </p:set>
                                    <p:anim calcmode="lin" valueType="num">
                                      <p:cBhvr>
                                        <p:cTn id="14" dur="1000" fill="hold"/>
                                        <p:tgtEl>
                                          <p:spTgt spid="8195">
                                            <p:txEl>
                                              <p:pRg st="2" end="2"/>
                                            </p:txEl>
                                          </p:spTgt>
                                        </p:tgtEl>
                                        <p:attrNameLst>
                                          <p:attrName>ppt_x</p:attrName>
                                        </p:attrNameLst>
                                      </p:cBhvr>
                                      <p:tavLst>
                                        <p:tav tm="0">
                                          <p:val>
                                            <p:strVal val="#ppt_x-.2"/>
                                          </p:val>
                                        </p:tav>
                                        <p:tav tm="100000">
                                          <p:val>
                                            <p:strVal val="#ppt_x"/>
                                          </p:val>
                                        </p:tav>
                                      </p:tavLst>
                                    </p:anim>
                                    <p:anim calcmode="lin" valueType="num">
                                      <p:cBhvr>
                                        <p:cTn id="15" dur="1000" fill="hold"/>
                                        <p:tgtEl>
                                          <p:spTgt spid="819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a:xfrm>
            <a:off x="428625" y="0"/>
            <a:ext cx="8229600" cy="785813"/>
          </a:xfrm>
        </p:spPr>
        <p:txBody>
          <a:bodyPr/>
          <a:lstStyle/>
          <a:p>
            <a:pPr algn="ctr" eaLnBrk="1" hangingPunct="1"/>
            <a:r>
              <a:rPr lang="uk-UA" sz="4400" b="1" dirty="0" smtClean="0">
                <a:solidFill>
                  <a:srgbClr val="0070C0"/>
                </a:solidFill>
              </a:rPr>
              <a:t>ДЕМОГРАФІЧНА ПОЛІТИКА</a:t>
            </a:r>
            <a:endParaRPr lang="ru-RU" sz="4400" b="1" dirty="0" smtClean="0">
              <a:solidFill>
                <a:srgbClr val="0070C0"/>
              </a:solidFill>
            </a:endParaRPr>
          </a:p>
        </p:txBody>
      </p:sp>
      <p:sp>
        <p:nvSpPr>
          <p:cNvPr id="29699" name="Содержимое 2"/>
          <p:cNvSpPr>
            <a:spLocks noGrp="1"/>
          </p:cNvSpPr>
          <p:nvPr>
            <p:ph idx="1"/>
          </p:nvPr>
        </p:nvSpPr>
        <p:spPr>
          <a:xfrm>
            <a:off x="428625" y="857250"/>
            <a:ext cx="8229600" cy="4389438"/>
          </a:xfrm>
        </p:spPr>
        <p:txBody>
          <a:bodyPr>
            <a:normAutofit/>
          </a:bodyPr>
          <a:lstStyle/>
          <a:p>
            <a:pPr algn="ctr" eaLnBrk="1" hangingPunct="1"/>
            <a:r>
              <a:rPr lang="uk-UA" sz="2400" b="1" dirty="0" smtClean="0">
                <a:solidFill>
                  <a:schemeClr val="accent4">
                    <a:lumMod val="75000"/>
                  </a:schemeClr>
                </a:solidFill>
              </a:rPr>
              <a:t>- соціальні, економічні, юридичні та інші заходи держави, спрямовані на зміну процесу відтворення населення</a:t>
            </a:r>
            <a:endParaRPr lang="ru-RU" sz="2400" b="1" dirty="0" smtClean="0">
              <a:solidFill>
                <a:schemeClr val="accent4">
                  <a:lumMod val="75000"/>
                </a:schemeClr>
              </a:solidFill>
            </a:endParaRPr>
          </a:p>
        </p:txBody>
      </p:sp>
      <p:sp>
        <p:nvSpPr>
          <p:cNvPr id="4" name="Содержимое 2"/>
          <p:cNvSpPr txBox="1">
            <a:spLocks/>
          </p:cNvSpPr>
          <p:nvPr/>
        </p:nvSpPr>
        <p:spPr>
          <a:xfrm>
            <a:off x="428625" y="2000250"/>
            <a:ext cx="8229600" cy="4389438"/>
          </a:xfrm>
          <a:prstGeom prst="rect">
            <a:avLst/>
          </a:prstGeom>
        </p:spPr>
        <p:txBody>
          <a:bodyPr>
            <a:normAutofit/>
          </a:bodyPr>
          <a:lstStyle/>
          <a:p>
            <a:pPr marL="274320" indent="-274320" fontAlgn="auto">
              <a:spcBef>
                <a:spcPct val="20000"/>
              </a:spcBef>
              <a:spcAft>
                <a:spcPts val="0"/>
              </a:spcAft>
              <a:buClr>
                <a:schemeClr val="accent3"/>
              </a:buClr>
              <a:buSzPct val="95000"/>
              <a:buFont typeface="Wingdings 2"/>
              <a:buChar char=""/>
              <a:defRPr/>
            </a:pPr>
            <a:endParaRPr lang="ru-RU" sz="2600" dirty="0">
              <a:latin typeface="+mn-lt"/>
              <a:cs typeface="+mn-cs"/>
            </a:endParaRPr>
          </a:p>
        </p:txBody>
      </p:sp>
      <p:sp>
        <p:nvSpPr>
          <p:cNvPr id="5" name="Скругленный прямоугольник 4"/>
          <p:cNvSpPr/>
          <p:nvPr/>
        </p:nvSpPr>
        <p:spPr>
          <a:xfrm>
            <a:off x="1357290" y="2214554"/>
            <a:ext cx="3000396" cy="1200152"/>
          </a:xfrm>
          <a:prstGeom prst="roundRect">
            <a:avLst/>
          </a:prstGeom>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000" b="1" dirty="0"/>
              <a:t>Збільшення природного приросту в країні</a:t>
            </a:r>
            <a:endParaRPr lang="ru-RU" sz="2000" b="1" dirty="0"/>
          </a:p>
        </p:txBody>
      </p:sp>
      <p:sp>
        <p:nvSpPr>
          <p:cNvPr id="6" name="Скругленный прямоугольник 5"/>
          <p:cNvSpPr/>
          <p:nvPr/>
        </p:nvSpPr>
        <p:spPr>
          <a:xfrm>
            <a:off x="4643438" y="2214554"/>
            <a:ext cx="3000396" cy="1200152"/>
          </a:xfrm>
          <a:prstGeom prst="roundRect">
            <a:avLst/>
          </a:prstGeom>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000" b="1" dirty="0"/>
              <a:t>Зменшення природного приросту в країні</a:t>
            </a:r>
            <a:endParaRPr lang="ru-RU" sz="2000" b="1" dirty="0"/>
          </a:p>
        </p:txBody>
      </p:sp>
      <p:sp>
        <p:nvSpPr>
          <p:cNvPr id="9" name="Скругленный прямоугольник 8"/>
          <p:cNvSpPr/>
          <p:nvPr/>
        </p:nvSpPr>
        <p:spPr>
          <a:xfrm>
            <a:off x="214282" y="4714884"/>
            <a:ext cx="4214842" cy="1285884"/>
          </a:xfrm>
          <a:prstGeom prst="roundRect">
            <a:avLst/>
          </a:prstGeom>
          <a:solidFill>
            <a:schemeClr val="accent5">
              <a:lumMod val="60000"/>
              <a:lumOff val="40000"/>
            </a:schemeClr>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400" b="1" dirty="0">
                <a:solidFill>
                  <a:srgbClr val="7030A0"/>
                </a:solidFill>
              </a:rPr>
              <a:t>Франція, Швеція,</a:t>
            </a:r>
          </a:p>
          <a:p>
            <a:pPr algn="ctr">
              <a:defRPr/>
            </a:pPr>
            <a:r>
              <a:rPr lang="uk-UA" sz="2400" b="1" dirty="0">
                <a:solidFill>
                  <a:srgbClr val="7030A0"/>
                </a:solidFill>
              </a:rPr>
              <a:t>Німеччина, Польща,</a:t>
            </a:r>
          </a:p>
          <a:p>
            <a:pPr algn="ctr">
              <a:defRPr/>
            </a:pPr>
            <a:r>
              <a:rPr lang="uk-UA" sz="2400" b="1" dirty="0">
                <a:solidFill>
                  <a:srgbClr val="7030A0"/>
                </a:solidFill>
              </a:rPr>
              <a:t>Україна тощо</a:t>
            </a:r>
            <a:endParaRPr lang="ru-RU" sz="2400" b="1" dirty="0">
              <a:solidFill>
                <a:srgbClr val="7030A0"/>
              </a:solidFill>
            </a:endParaRPr>
          </a:p>
        </p:txBody>
      </p:sp>
      <p:sp>
        <p:nvSpPr>
          <p:cNvPr id="11" name="Скругленный прямоугольник 10"/>
          <p:cNvSpPr/>
          <p:nvPr/>
        </p:nvSpPr>
        <p:spPr>
          <a:xfrm>
            <a:off x="4572000" y="4714884"/>
            <a:ext cx="4357718" cy="1285884"/>
          </a:xfrm>
          <a:prstGeom prst="roundRect">
            <a:avLst/>
          </a:prstGeom>
          <a:solidFill>
            <a:schemeClr val="accent5">
              <a:lumMod val="60000"/>
              <a:lumOff val="40000"/>
            </a:schemeClr>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400" b="1" dirty="0">
                <a:solidFill>
                  <a:srgbClr val="7030A0"/>
                </a:solidFill>
              </a:rPr>
              <a:t>Китай,</a:t>
            </a:r>
          </a:p>
          <a:p>
            <a:pPr algn="ctr">
              <a:defRPr/>
            </a:pPr>
            <a:r>
              <a:rPr lang="uk-UA" sz="2400" b="1" dirty="0">
                <a:solidFill>
                  <a:srgbClr val="7030A0"/>
                </a:solidFill>
              </a:rPr>
              <a:t>Індія</a:t>
            </a:r>
          </a:p>
        </p:txBody>
      </p:sp>
      <p:sp>
        <p:nvSpPr>
          <p:cNvPr id="23" name="Нашивка 22"/>
          <p:cNvSpPr/>
          <p:nvPr/>
        </p:nvSpPr>
        <p:spPr>
          <a:xfrm rot="5400000">
            <a:off x="2750331" y="3607595"/>
            <a:ext cx="357187" cy="428625"/>
          </a:xfrm>
          <a:prstGeom prst="chevron">
            <a:avLst/>
          </a:prstGeom>
          <a:solidFill>
            <a:srgbClr val="FF0000"/>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24" name="Нашивка 23"/>
          <p:cNvSpPr/>
          <p:nvPr/>
        </p:nvSpPr>
        <p:spPr>
          <a:xfrm rot="5400000">
            <a:off x="6036479" y="3607595"/>
            <a:ext cx="357187" cy="428625"/>
          </a:xfrm>
          <a:prstGeom prst="chevron">
            <a:avLst/>
          </a:prstGeom>
          <a:solidFill>
            <a:srgbClr val="FF0000"/>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p:cTn id="7" dur="1000" fill="hold"/>
                                        <p:tgtEl>
                                          <p:spTgt spid="29699">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969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96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style.rotation</p:attrName>
                                        </p:attrNameLst>
                                      </p:cBhvr>
                                      <p:tavLst>
                                        <p:tav tm="0">
                                          <p:val>
                                            <p:fltVal val="720"/>
                                          </p:val>
                                        </p:tav>
                                        <p:tav tm="100000">
                                          <p:val>
                                            <p:fltVal val="0"/>
                                          </p:val>
                                        </p:tav>
                                      </p:tavLst>
                                    </p:anim>
                                    <p:anim calcmode="lin" valueType="num">
                                      <p:cBhvr>
                                        <p:cTn id="16" dur="2000" fill="hold"/>
                                        <p:tgtEl>
                                          <p:spTgt spid="5"/>
                                        </p:tgtEl>
                                        <p:attrNameLst>
                                          <p:attrName>ppt_h</p:attrName>
                                        </p:attrNameLst>
                                      </p:cBhvr>
                                      <p:tavLst>
                                        <p:tav tm="0">
                                          <p:val>
                                            <p:fltVal val="0"/>
                                          </p:val>
                                        </p:tav>
                                        <p:tav tm="100000">
                                          <p:val>
                                            <p:strVal val="#ppt_h"/>
                                          </p:val>
                                        </p:tav>
                                      </p:tavLst>
                                    </p:anim>
                                    <p:anim calcmode="lin" valueType="num">
                                      <p:cBhvr>
                                        <p:cTn id="17"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000"/>
                                        <p:tgtEl>
                                          <p:spTgt spid="9"/>
                                        </p:tgtEl>
                                      </p:cBhvr>
                                    </p:animEffect>
                                    <p:anim calcmode="lin" valueType="num">
                                      <p:cBhvr>
                                        <p:cTn id="23" dur="2000" fill="hold"/>
                                        <p:tgtEl>
                                          <p:spTgt spid="9"/>
                                        </p:tgtEl>
                                        <p:attrNameLst>
                                          <p:attrName>style.rotation</p:attrName>
                                        </p:attrNameLst>
                                      </p:cBhvr>
                                      <p:tavLst>
                                        <p:tav tm="0">
                                          <p:val>
                                            <p:fltVal val="720"/>
                                          </p:val>
                                        </p:tav>
                                        <p:tav tm="100000">
                                          <p:val>
                                            <p:fltVal val="0"/>
                                          </p:val>
                                        </p:tav>
                                      </p:tavLst>
                                    </p:anim>
                                    <p:anim calcmode="lin" valueType="num">
                                      <p:cBhvr>
                                        <p:cTn id="24" dur="2000" fill="hold"/>
                                        <p:tgtEl>
                                          <p:spTgt spid="9"/>
                                        </p:tgtEl>
                                        <p:attrNameLst>
                                          <p:attrName>ppt_h</p:attrName>
                                        </p:attrNameLst>
                                      </p:cBhvr>
                                      <p:tavLst>
                                        <p:tav tm="0">
                                          <p:val>
                                            <p:fltVal val="0"/>
                                          </p:val>
                                        </p:tav>
                                        <p:tav tm="100000">
                                          <p:val>
                                            <p:strVal val="#ppt_h"/>
                                          </p:val>
                                        </p:tav>
                                      </p:tavLst>
                                    </p:anim>
                                    <p:anim calcmode="lin" valueType="num">
                                      <p:cBhvr>
                                        <p:cTn id="25" dur="2000" fill="hold"/>
                                        <p:tgtEl>
                                          <p:spTgt spid="9"/>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2000"/>
                                        <p:tgtEl>
                                          <p:spTgt spid="6"/>
                                        </p:tgtEl>
                                      </p:cBhvr>
                                    </p:animEffect>
                                    <p:anim calcmode="lin" valueType="num">
                                      <p:cBhvr>
                                        <p:cTn id="31" dur="2000" fill="hold"/>
                                        <p:tgtEl>
                                          <p:spTgt spid="6"/>
                                        </p:tgtEl>
                                        <p:attrNameLst>
                                          <p:attrName>style.rotation</p:attrName>
                                        </p:attrNameLst>
                                      </p:cBhvr>
                                      <p:tavLst>
                                        <p:tav tm="0">
                                          <p:val>
                                            <p:fltVal val="720"/>
                                          </p:val>
                                        </p:tav>
                                        <p:tav tm="100000">
                                          <p:val>
                                            <p:fltVal val="0"/>
                                          </p:val>
                                        </p:tav>
                                      </p:tavLst>
                                    </p:anim>
                                    <p:anim calcmode="lin" valueType="num">
                                      <p:cBhvr>
                                        <p:cTn id="32" dur="2000" fill="hold"/>
                                        <p:tgtEl>
                                          <p:spTgt spid="6"/>
                                        </p:tgtEl>
                                        <p:attrNameLst>
                                          <p:attrName>ppt_h</p:attrName>
                                        </p:attrNameLst>
                                      </p:cBhvr>
                                      <p:tavLst>
                                        <p:tav tm="0">
                                          <p:val>
                                            <p:fltVal val="0"/>
                                          </p:val>
                                        </p:tav>
                                        <p:tav tm="100000">
                                          <p:val>
                                            <p:strVal val="#ppt_h"/>
                                          </p:val>
                                        </p:tav>
                                      </p:tavLst>
                                    </p:anim>
                                    <p:anim calcmode="lin" valueType="num">
                                      <p:cBhvr>
                                        <p:cTn id="33"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2000"/>
                                        <p:tgtEl>
                                          <p:spTgt spid="11"/>
                                        </p:tgtEl>
                                      </p:cBhvr>
                                    </p:animEffect>
                                    <p:anim calcmode="lin" valueType="num">
                                      <p:cBhvr>
                                        <p:cTn id="39" dur="2000" fill="hold"/>
                                        <p:tgtEl>
                                          <p:spTgt spid="11"/>
                                        </p:tgtEl>
                                        <p:attrNameLst>
                                          <p:attrName>style.rotation</p:attrName>
                                        </p:attrNameLst>
                                      </p:cBhvr>
                                      <p:tavLst>
                                        <p:tav tm="0">
                                          <p:val>
                                            <p:fltVal val="720"/>
                                          </p:val>
                                        </p:tav>
                                        <p:tav tm="100000">
                                          <p:val>
                                            <p:fltVal val="0"/>
                                          </p:val>
                                        </p:tav>
                                      </p:tavLst>
                                    </p:anim>
                                    <p:anim calcmode="lin" valueType="num">
                                      <p:cBhvr>
                                        <p:cTn id="40" dur="2000" fill="hold"/>
                                        <p:tgtEl>
                                          <p:spTgt spid="11"/>
                                        </p:tgtEl>
                                        <p:attrNameLst>
                                          <p:attrName>ppt_h</p:attrName>
                                        </p:attrNameLst>
                                      </p:cBhvr>
                                      <p:tavLst>
                                        <p:tav tm="0">
                                          <p:val>
                                            <p:fltVal val="0"/>
                                          </p:val>
                                        </p:tav>
                                        <p:tav tm="100000">
                                          <p:val>
                                            <p:strVal val="#ppt_h"/>
                                          </p:val>
                                        </p:tav>
                                      </p:tavLst>
                                    </p:anim>
                                    <p:anim calcmode="lin" valueType="num">
                                      <p:cBhvr>
                                        <p:cTn id="41" dur="2000" fill="hold"/>
                                        <p:tgtEl>
                                          <p:spTgt spid="1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P spid="5" grpId="0" animBg="1"/>
      <p:bldP spid="6" grpId="0" animBg="1"/>
      <p:bldP spid="9"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p:txBody>
          <a:bodyPr>
            <a:normAutofit fontScale="90000"/>
          </a:bodyPr>
          <a:lstStyle/>
          <a:p>
            <a:pPr algn="ctr" eaLnBrk="1" fontAlgn="auto" hangingPunct="1">
              <a:spcAft>
                <a:spcPts val="0"/>
              </a:spcAft>
              <a:defRPr/>
            </a:pPr>
            <a:r>
              <a:rPr lang="ru-RU" dirty="0" smtClean="0"/>
              <a:t> </a:t>
            </a:r>
            <a:r>
              <a:rPr lang="ru-RU" sz="5300" b="1" dirty="0" err="1" smtClean="0">
                <a:solidFill>
                  <a:srgbClr val="0070C0"/>
                </a:solidFill>
              </a:rPr>
              <a:t>Розміщення</a:t>
            </a:r>
            <a:r>
              <a:rPr lang="ru-RU" sz="5300" b="1" dirty="0" smtClean="0">
                <a:solidFill>
                  <a:srgbClr val="0070C0"/>
                </a:solidFill>
              </a:rPr>
              <a:t> </a:t>
            </a:r>
            <a:r>
              <a:rPr lang="ru-RU" sz="5300" b="1" dirty="0" err="1" smtClean="0">
                <a:solidFill>
                  <a:srgbClr val="0070C0"/>
                </a:solidFill>
              </a:rPr>
              <a:t>населення</a:t>
            </a:r>
            <a:r>
              <a:rPr lang="ru-RU" dirty="0" smtClean="0">
                <a:solidFill>
                  <a:srgbClr val="0070C0"/>
                </a:solidFill>
              </a:rPr>
              <a:t/>
            </a:r>
            <a:br>
              <a:rPr lang="ru-RU" dirty="0" smtClean="0">
                <a:solidFill>
                  <a:srgbClr val="0070C0"/>
                </a:solidFill>
              </a:rPr>
            </a:br>
            <a:endParaRPr lang="ru-RU" dirty="0" smtClean="0">
              <a:solidFill>
                <a:srgbClr val="0070C0"/>
              </a:solidFill>
            </a:endParaRPr>
          </a:p>
        </p:txBody>
      </p:sp>
      <p:sp>
        <p:nvSpPr>
          <p:cNvPr id="20483" name="Содержимое 2"/>
          <p:cNvSpPr>
            <a:spLocks noGrp="1"/>
          </p:cNvSpPr>
          <p:nvPr>
            <p:ph idx="1"/>
          </p:nvPr>
        </p:nvSpPr>
        <p:spPr>
          <a:xfrm>
            <a:off x="457200" y="1700213"/>
            <a:ext cx="8229600" cy="4873625"/>
          </a:xfrm>
        </p:spPr>
        <p:txBody>
          <a:bodyPr>
            <a:normAutofit fontScale="85000" lnSpcReduction="20000"/>
          </a:bodyPr>
          <a:lstStyle/>
          <a:p>
            <a:pPr marL="365760" indent="-256032" eaLnBrk="1" fontAlgn="auto" hangingPunct="1">
              <a:spcAft>
                <a:spcPts val="0"/>
              </a:spcAft>
              <a:buClr>
                <a:schemeClr val="accent3"/>
              </a:buClr>
              <a:buFont typeface="Georgia"/>
              <a:buChar char="•"/>
              <a:defRPr/>
            </a:pPr>
            <a:r>
              <a:rPr lang="ru-RU" b="1" dirty="0" err="1" smtClean="0"/>
              <a:t>Середня</a:t>
            </a:r>
            <a:r>
              <a:rPr lang="ru-RU" b="1" dirty="0" smtClean="0"/>
              <a:t> густота </a:t>
            </a:r>
            <a:r>
              <a:rPr lang="ru-RU" b="1" dirty="0" err="1" smtClean="0"/>
              <a:t>населення</a:t>
            </a:r>
            <a:r>
              <a:rPr lang="ru-RU" b="1" dirty="0" smtClean="0"/>
              <a:t> в 2009 р. </a:t>
            </a:r>
            <a:r>
              <a:rPr lang="ru-RU" b="1" dirty="0" err="1" smtClean="0"/>
              <a:t>склала</a:t>
            </a:r>
            <a:r>
              <a:rPr lang="ru-RU" b="1" dirty="0" smtClean="0"/>
              <a:t> </a:t>
            </a:r>
            <a:r>
              <a:rPr lang="ru-RU" b="1" dirty="0" err="1" smtClean="0"/>
              <a:t>приблизно</a:t>
            </a:r>
            <a:r>
              <a:rPr lang="ru-RU" b="1" dirty="0" smtClean="0"/>
              <a:t> 48 </a:t>
            </a:r>
            <a:r>
              <a:rPr lang="ru-RU" b="1" dirty="0" err="1" smtClean="0"/>
              <a:t>осіб</a:t>
            </a:r>
            <a:r>
              <a:rPr lang="ru-RU" b="1" dirty="0" smtClean="0"/>
              <a:t>/км</a:t>
            </a:r>
            <a:r>
              <a:rPr lang="ru-RU" b="1" dirty="0" smtClean="0">
                <a:latin typeface="Monotype Corsiva"/>
              </a:rPr>
              <a:t>²</a:t>
            </a:r>
            <a:r>
              <a:rPr lang="ru-RU" b="1" dirty="0" smtClean="0"/>
              <a:t>.</a:t>
            </a:r>
          </a:p>
          <a:p>
            <a:pPr marL="365760" indent="-256032" eaLnBrk="1" fontAlgn="auto" hangingPunct="1">
              <a:spcAft>
                <a:spcPts val="0"/>
              </a:spcAft>
              <a:buClr>
                <a:schemeClr val="accent3"/>
              </a:buClr>
              <a:buFont typeface="Georgia"/>
              <a:buChar char="•"/>
              <a:defRPr/>
            </a:pPr>
            <a:r>
              <a:rPr lang="ru-RU" b="1" dirty="0" smtClean="0"/>
              <a:t> </a:t>
            </a:r>
            <a:r>
              <a:rPr lang="ru-RU" b="1" dirty="0" err="1" smtClean="0"/>
              <a:t>Однак</a:t>
            </a:r>
            <a:r>
              <a:rPr lang="ru-RU" b="1" dirty="0" smtClean="0"/>
              <a:t> </a:t>
            </a:r>
            <a:r>
              <a:rPr lang="ru-RU" b="1" dirty="0" err="1" smtClean="0"/>
              <a:t>понад</a:t>
            </a:r>
            <a:r>
              <a:rPr lang="ru-RU" b="1" dirty="0" smtClean="0"/>
              <a:t> 2/3 </a:t>
            </a:r>
            <a:r>
              <a:rPr lang="ru-RU" b="1" dirty="0" err="1" smtClean="0"/>
              <a:t>його</a:t>
            </a:r>
            <a:r>
              <a:rPr lang="ru-RU" b="1" dirty="0" smtClean="0"/>
              <a:t> </a:t>
            </a:r>
            <a:r>
              <a:rPr lang="ru-RU" b="1" dirty="0" err="1" smtClean="0"/>
              <a:t>сконцентровано</a:t>
            </a:r>
            <a:r>
              <a:rPr lang="ru-RU" b="1" dirty="0" smtClean="0"/>
              <a:t>          на 8 % суходолу, </a:t>
            </a:r>
          </a:p>
          <a:p>
            <a:pPr marL="365760" indent="-256032" eaLnBrk="1" fontAlgn="auto" hangingPunct="1">
              <a:spcAft>
                <a:spcPts val="0"/>
              </a:spcAft>
              <a:buClr>
                <a:schemeClr val="accent3"/>
              </a:buClr>
              <a:buFont typeface="Georgia"/>
              <a:buChar char="•"/>
              <a:defRPr/>
            </a:pPr>
            <a:r>
              <a:rPr lang="ru-RU" b="1" dirty="0" smtClean="0"/>
              <a:t>85 % </a:t>
            </a:r>
            <a:r>
              <a:rPr lang="ru-RU" b="1" dirty="0" err="1" smtClean="0"/>
              <a:t>проживає</a:t>
            </a:r>
            <a:r>
              <a:rPr lang="ru-RU" b="1" dirty="0" smtClean="0"/>
              <a:t> в </a:t>
            </a:r>
            <a:r>
              <a:rPr lang="ru-RU" b="1" dirty="0" err="1" smtClean="0"/>
              <a:t>Східній</a:t>
            </a:r>
            <a:r>
              <a:rPr lang="ru-RU" b="1" dirty="0" smtClean="0"/>
              <a:t> </a:t>
            </a:r>
            <a:r>
              <a:rPr lang="ru-RU" b="1" dirty="0" err="1" smtClean="0"/>
              <a:t>півкулі</a:t>
            </a:r>
            <a:r>
              <a:rPr lang="ru-RU" b="1" dirty="0" smtClean="0"/>
              <a:t>, </a:t>
            </a:r>
          </a:p>
          <a:p>
            <a:pPr marL="365760" indent="-256032" eaLnBrk="1" fontAlgn="auto" hangingPunct="1">
              <a:spcAft>
                <a:spcPts val="0"/>
              </a:spcAft>
              <a:buClr>
                <a:schemeClr val="accent3"/>
              </a:buClr>
              <a:buFont typeface="Georgia"/>
              <a:buChar char="•"/>
              <a:defRPr/>
            </a:pPr>
            <a:r>
              <a:rPr lang="ru-RU" b="1" dirty="0" smtClean="0"/>
              <a:t>60 % — у </a:t>
            </a:r>
            <a:r>
              <a:rPr lang="ru-RU" b="1" dirty="0" err="1" smtClean="0"/>
              <a:t>помірному</a:t>
            </a:r>
            <a:r>
              <a:rPr lang="ru-RU" b="1" dirty="0" smtClean="0"/>
              <a:t> </a:t>
            </a:r>
            <a:r>
              <a:rPr lang="ru-RU" b="1" dirty="0" err="1" smtClean="0"/>
              <a:t>поясі</a:t>
            </a:r>
            <a:r>
              <a:rPr lang="ru-RU" b="1" dirty="0" smtClean="0"/>
              <a:t> </a:t>
            </a:r>
            <a:r>
              <a:rPr lang="ru-RU" b="1" dirty="0" err="1" smtClean="0"/>
              <a:t>Північної</a:t>
            </a:r>
            <a:r>
              <a:rPr lang="ru-RU" b="1" dirty="0" smtClean="0"/>
              <a:t> </a:t>
            </a:r>
            <a:r>
              <a:rPr lang="ru-RU" b="1" dirty="0" err="1" smtClean="0"/>
              <a:t>півкулі</a:t>
            </a:r>
            <a:r>
              <a:rPr lang="ru-RU" b="1" dirty="0" smtClean="0"/>
              <a:t>, </a:t>
            </a:r>
          </a:p>
          <a:p>
            <a:pPr marL="365760" indent="-256032" eaLnBrk="1" fontAlgn="auto" hangingPunct="1">
              <a:spcAft>
                <a:spcPts val="0"/>
              </a:spcAft>
              <a:buClr>
                <a:schemeClr val="accent3"/>
              </a:buClr>
              <a:buFont typeface="Georgia"/>
              <a:buChar char="•"/>
              <a:defRPr/>
            </a:pPr>
            <a:r>
              <a:rPr lang="ru-RU" b="1" dirty="0" smtClean="0"/>
              <a:t>50 % на </a:t>
            </a:r>
            <a:r>
              <a:rPr lang="ru-RU" b="1" dirty="0" err="1" smtClean="0"/>
              <a:t>низовинах</a:t>
            </a:r>
            <a:r>
              <a:rPr lang="ru-RU" b="1" dirty="0" smtClean="0"/>
              <a:t> </a:t>
            </a:r>
          </a:p>
          <a:p>
            <a:pPr marL="365760" indent="-256032" eaLnBrk="1" fontAlgn="auto" hangingPunct="1">
              <a:spcAft>
                <a:spcPts val="0"/>
              </a:spcAft>
              <a:buClr>
                <a:schemeClr val="accent3"/>
              </a:buClr>
              <a:buFont typeface="Georgia"/>
              <a:buChar char="•"/>
              <a:defRPr/>
            </a:pPr>
            <a:r>
              <a:rPr lang="ru-RU" b="1" dirty="0" smtClean="0"/>
              <a:t>1/3 в </a:t>
            </a:r>
            <a:r>
              <a:rPr lang="ru-RU" b="1" dirty="0" err="1" smtClean="0"/>
              <a:t>приморській</a:t>
            </a:r>
            <a:r>
              <a:rPr lang="ru-RU" b="1" dirty="0" smtClean="0"/>
              <a:t> </a:t>
            </a:r>
            <a:r>
              <a:rPr lang="ru-RU" b="1" dirty="0" err="1" smtClean="0"/>
              <a:t>смузі</a:t>
            </a:r>
            <a:r>
              <a:rPr lang="ru-RU" b="1" dirty="0" smtClean="0"/>
              <a:t>.</a:t>
            </a:r>
          </a:p>
          <a:p>
            <a:pPr marL="365760" indent="-256032" eaLnBrk="1" fontAlgn="auto" hangingPunct="1">
              <a:spcAft>
                <a:spcPts val="0"/>
              </a:spcAft>
              <a:buClr>
                <a:schemeClr val="accent3"/>
              </a:buClr>
              <a:buFont typeface="Georgia"/>
              <a:buChar char="•"/>
              <a:defRPr/>
            </a:pPr>
            <a:r>
              <a:rPr lang="ru-RU" b="1" dirty="0" smtClean="0"/>
              <a:t> На </a:t>
            </a:r>
            <a:r>
              <a:rPr lang="ru-RU" b="1" dirty="0" err="1" smtClean="0"/>
              <a:t>сучасному</a:t>
            </a:r>
            <a:r>
              <a:rPr lang="ru-RU" b="1" dirty="0" smtClean="0"/>
              <a:t> </a:t>
            </a:r>
            <a:r>
              <a:rPr lang="ru-RU" b="1" dirty="0" err="1" smtClean="0"/>
              <a:t>етапі</a:t>
            </a:r>
            <a:r>
              <a:rPr lang="ru-RU" b="1" dirty="0" smtClean="0"/>
              <a:t> </a:t>
            </a:r>
            <a:r>
              <a:rPr lang="ru-RU" b="1" dirty="0" err="1" smtClean="0"/>
              <a:t>розвитку</a:t>
            </a:r>
            <a:r>
              <a:rPr lang="ru-RU" b="1" dirty="0" smtClean="0"/>
              <a:t> </a:t>
            </a:r>
            <a:r>
              <a:rPr lang="ru-RU" b="1" dirty="0" err="1" smtClean="0"/>
              <a:t>людства</a:t>
            </a:r>
            <a:r>
              <a:rPr lang="ru-RU" b="1" dirty="0" smtClean="0"/>
              <a:t> </a:t>
            </a:r>
            <a:r>
              <a:rPr lang="ru-RU" b="1" dirty="0" err="1" smtClean="0"/>
              <a:t>розміщення</a:t>
            </a:r>
            <a:r>
              <a:rPr lang="ru-RU" b="1" dirty="0" smtClean="0"/>
              <a:t> </a:t>
            </a:r>
            <a:r>
              <a:rPr lang="ru-RU" b="1" dirty="0" err="1" smtClean="0"/>
              <a:t>населення</a:t>
            </a:r>
            <a:r>
              <a:rPr lang="ru-RU" b="1" dirty="0" smtClean="0"/>
              <a:t> </a:t>
            </a:r>
            <a:r>
              <a:rPr lang="ru-RU" b="1" dirty="0" err="1" smtClean="0"/>
              <a:t>дедалі</a:t>
            </a:r>
            <a:r>
              <a:rPr lang="ru-RU" b="1" dirty="0" smtClean="0"/>
              <a:t> </a:t>
            </a:r>
            <a:r>
              <a:rPr lang="ru-RU" b="1" dirty="0" err="1" smtClean="0"/>
              <a:t>більше</a:t>
            </a:r>
            <a:r>
              <a:rPr lang="ru-RU" b="1" dirty="0" smtClean="0"/>
              <a:t> </a:t>
            </a:r>
            <a:r>
              <a:rPr lang="ru-RU" b="1" dirty="0" err="1" smtClean="0"/>
              <a:t>залежить</a:t>
            </a:r>
            <a:r>
              <a:rPr lang="ru-RU" b="1" dirty="0" smtClean="0"/>
              <a:t> </a:t>
            </a:r>
            <a:r>
              <a:rPr lang="ru-RU" b="1" dirty="0" err="1" smtClean="0"/>
              <a:t>від</a:t>
            </a:r>
            <a:r>
              <a:rPr lang="ru-RU" b="1" dirty="0" smtClean="0"/>
              <a:t> </a:t>
            </a:r>
            <a:r>
              <a:rPr lang="ru-RU" b="1" dirty="0" err="1" smtClean="0"/>
              <a:t>соціально-економічних</a:t>
            </a:r>
            <a:r>
              <a:rPr lang="ru-RU" b="1" dirty="0" smtClean="0"/>
              <a:t> </a:t>
            </a:r>
            <a:r>
              <a:rPr lang="ru-RU" b="1" dirty="0" err="1" smtClean="0"/>
              <a:t>чинників</a:t>
            </a:r>
            <a:r>
              <a:rPr lang="ru-RU" b="1" dirty="0" smtClean="0"/>
              <a:t> — </a:t>
            </a:r>
            <a:r>
              <a:rPr lang="ru-RU" b="1" dirty="0" err="1" smtClean="0"/>
              <a:t>розміщення</a:t>
            </a:r>
            <a:r>
              <a:rPr lang="ru-RU" b="1" dirty="0" smtClean="0"/>
              <a:t> </a:t>
            </a:r>
            <a:r>
              <a:rPr lang="ru-RU" b="1" dirty="0" err="1" smtClean="0"/>
              <a:t>виробництва</a:t>
            </a:r>
            <a:r>
              <a:rPr lang="ru-RU" b="1" dirty="0" smtClean="0"/>
              <a:t>, </a:t>
            </a:r>
            <a:r>
              <a:rPr lang="ru-RU" b="1" dirty="0" err="1" smtClean="0"/>
              <a:t>комфортних</a:t>
            </a:r>
            <a:r>
              <a:rPr lang="ru-RU" b="1" dirty="0" smtClean="0"/>
              <a:t> умов </a:t>
            </a:r>
            <a:r>
              <a:rPr lang="ru-RU" b="1" dirty="0" err="1" smtClean="0"/>
              <a:t>життя</a:t>
            </a:r>
            <a:r>
              <a:rPr lang="ru-RU" b="1" dirty="0" smtClean="0"/>
              <a:t> </a:t>
            </a:r>
            <a:r>
              <a:rPr lang="ru-RU" b="1" dirty="0" err="1" smtClean="0"/>
              <a:t>тощо</a:t>
            </a:r>
            <a:r>
              <a:rPr lang="ru-RU" b="1" dirty="0" smtClean="0"/>
              <a:t>.</a:t>
            </a:r>
          </a:p>
          <a:p>
            <a:pPr marL="365760" indent="-256032" eaLnBrk="1" fontAlgn="auto" hangingPunct="1">
              <a:spcAft>
                <a:spcPts val="0"/>
              </a:spcAft>
              <a:buClr>
                <a:schemeClr val="accent3"/>
              </a:buClr>
              <a:buFont typeface="Georgia"/>
              <a:buChar char="•"/>
              <a:defRPr/>
            </a:pPr>
            <a:endParaRPr lang="ru-RU"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p:cTn id="7" dur="1000" fill="hold"/>
                                        <p:tgtEl>
                                          <p:spTgt spid="2048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048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48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0483">
                                            <p:txEl>
                                              <p:pRg st="1" end="1"/>
                                            </p:txEl>
                                          </p:spTgt>
                                        </p:tgtEl>
                                        <p:attrNameLst>
                                          <p:attrName>style.visibility</p:attrName>
                                        </p:attrNameLst>
                                      </p:cBhvr>
                                      <p:to>
                                        <p:strVal val="visible"/>
                                      </p:to>
                                    </p:set>
                                    <p:anim calcmode="lin" valueType="num">
                                      <p:cBhvr>
                                        <p:cTn id="14" dur="1000" fill="hold"/>
                                        <p:tgtEl>
                                          <p:spTgt spid="2048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2048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048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20483">
                                            <p:txEl>
                                              <p:pRg st="2" end="2"/>
                                            </p:txEl>
                                          </p:spTgt>
                                        </p:tgtEl>
                                        <p:attrNameLst>
                                          <p:attrName>style.visibility</p:attrName>
                                        </p:attrNameLst>
                                      </p:cBhvr>
                                      <p:to>
                                        <p:strVal val="visible"/>
                                      </p:to>
                                    </p:set>
                                    <p:anim calcmode="lin" valueType="num">
                                      <p:cBhvr>
                                        <p:cTn id="21" dur="1000" fill="hold"/>
                                        <p:tgtEl>
                                          <p:spTgt spid="20483">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2048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048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20483">
                                            <p:txEl>
                                              <p:pRg st="3" end="3"/>
                                            </p:txEl>
                                          </p:spTgt>
                                        </p:tgtEl>
                                        <p:attrNameLst>
                                          <p:attrName>style.visibility</p:attrName>
                                        </p:attrNameLst>
                                      </p:cBhvr>
                                      <p:to>
                                        <p:strVal val="visible"/>
                                      </p:to>
                                    </p:set>
                                    <p:anim calcmode="lin" valueType="num">
                                      <p:cBhvr>
                                        <p:cTn id="28" dur="1000" fill="hold"/>
                                        <p:tgtEl>
                                          <p:spTgt spid="20483">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2048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2048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20483">
                                            <p:txEl>
                                              <p:pRg st="4" end="4"/>
                                            </p:txEl>
                                          </p:spTgt>
                                        </p:tgtEl>
                                        <p:attrNameLst>
                                          <p:attrName>style.visibility</p:attrName>
                                        </p:attrNameLst>
                                      </p:cBhvr>
                                      <p:to>
                                        <p:strVal val="visible"/>
                                      </p:to>
                                    </p:set>
                                    <p:anim calcmode="lin" valueType="num">
                                      <p:cBhvr>
                                        <p:cTn id="35" dur="1000" fill="hold"/>
                                        <p:tgtEl>
                                          <p:spTgt spid="20483">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2048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2048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20483">
                                            <p:txEl>
                                              <p:pRg st="5" end="5"/>
                                            </p:txEl>
                                          </p:spTgt>
                                        </p:tgtEl>
                                        <p:attrNameLst>
                                          <p:attrName>style.visibility</p:attrName>
                                        </p:attrNameLst>
                                      </p:cBhvr>
                                      <p:to>
                                        <p:strVal val="visible"/>
                                      </p:to>
                                    </p:set>
                                    <p:anim calcmode="lin" valueType="num">
                                      <p:cBhvr>
                                        <p:cTn id="42" dur="1000" fill="hold"/>
                                        <p:tgtEl>
                                          <p:spTgt spid="20483">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2048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2048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20483">
                                            <p:txEl>
                                              <p:pRg st="6" end="6"/>
                                            </p:txEl>
                                          </p:spTgt>
                                        </p:tgtEl>
                                        <p:attrNameLst>
                                          <p:attrName>style.visibility</p:attrName>
                                        </p:attrNameLst>
                                      </p:cBhvr>
                                      <p:to>
                                        <p:strVal val="visible"/>
                                      </p:to>
                                    </p:set>
                                    <p:anim calcmode="lin" valueType="num">
                                      <p:cBhvr>
                                        <p:cTn id="49" dur="1000" fill="hold"/>
                                        <p:tgtEl>
                                          <p:spTgt spid="20483">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2048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rtlCol="0">
            <a:normAutofit fontScale="90000"/>
          </a:bodyPr>
          <a:lstStyle/>
          <a:p>
            <a:pPr algn="ctr" fontAlgn="auto">
              <a:spcAft>
                <a:spcPts val="0"/>
              </a:spcAft>
              <a:defRPr/>
            </a:pPr>
            <a:r>
              <a:rPr lang="uk-UA" b="1" i="1" dirty="0" smtClean="0">
                <a:effectLst>
                  <a:outerShdw blurRad="38100" dist="38100" dir="2700000" algn="tl">
                    <a:srgbClr val="000000">
                      <a:alpha val="43137"/>
                    </a:srgbClr>
                  </a:outerShdw>
                </a:effectLst>
                <a:latin typeface="Candara" pitchFamily="34" charset="0"/>
              </a:rPr>
              <a:t/>
            </a:r>
            <a:br>
              <a:rPr lang="uk-UA" b="1" i="1" dirty="0" smtClean="0">
                <a:effectLst>
                  <a:outerShdw blurRad="38100" dist="38100" dir="2700000" algn="tl">
                    <a:srgbClr val="000000">
                      <a:alpha val="43137"/>
                    </a:srgbClr>
                  </a:outerShdw>
                </a:effectLst>
                <a:latin typeface="Candara" pitchFamily="34" charset="0"/>
              </a:rPr>
            </a:br>
            <a:r>
              <a:rPr lang="uk-UA" sz="4400" b="1" dirty="0" smtClean="0">
                <a:solidFill>
                  <a:srgbClr val="0070C0"/>
                </a:solidFill>
                <a:effectLst>
                  <a:outerShdw blurRad="38100" dist="38100" dir="2700000" algn="tl">
                    <a:srgbClr val="000000">
                      <a:alpha val="43137"/>
                    </a:srgbClr>
                  </a:outerShdw>
                </a:effectLst>
              </a:rPr>
              <a:t>Система розселення населення  </a:t>
            </a:r>
            <a:r>
              <a:rPr lang="uk-UA" b="1" i="1" dirty="0" smtClean="0">
                <a:effectLst>
                  <a:outerShdw blurRad="38100" dist="38100" dir="2700000" algn="tl">
                    <a:srgbClr val="000000">
                      <a:alpha val="43137"/>
                    </a:srgbClr>
                  </a:outerShdw>
                </a:effectLst>
                <a:latin typeface="Candara" pitchFamily="34" charset="0"/>
              </a:rPr>
              <a:t/>
            </a:r>
            <a:br>
              <a:rPr lang="uk-UA" b="1" i="1" dirty="0" smtClean="0">
                <a:effectLst>
                  <a:outerShdw blurRad="38100" dist="38100" dir="2700000" algn="tl">
                    <a:srgbClr val="000000">
                      <a:alpha val="43137"/>
                    </a:srgbClr>
                  </a:outerShdw>
                </a:effectLst>
                <a:latin typeface="Candara" pitchFamily="34" charset="0"/>
              </a:rPr>
            </a:br>
            <a:endParaRPr lang="ru-RU" sz="4000" b="1" dirty="0" smtClean="0">
              <a:solidFill>
                <a:srgbClr val="660033"/>
              </a:solidFill>
              <a:effectLst>
                <a:outerShdw blurRad="38100" dist="38100" dir="2700000" algn="tl">
                  <a:srgbClr val="000000">
                    <a:alpha val="43137"/>
                  </a:srgbClr>
                </a:outerShdw>
              </a:effectLst>
              <a:latin typeface="Candara" pitchFamily="34" charset="0"/>
            </a:endParaRPr>
          </a:p>
        </p:txBody>
      </p:sp>
      <p:sp>
        <p:nvSpPr>
          <p:cNvPr id="4" name="Содержимое 3"/>
          <p:cNvSpPr>
            <a:spLocks noGrp="1"/>
          </p:cNvSpPr>
          <p:nvPr>
            <p:ph idx="1"/>
          </p:nvPr>
        </p:nvSpPr>
        <p:spPr/>
        <p:txBody>
          <a:bodyPr/>
          <a:lstStyle/>
          <a:p>
            <a:r>
              <a:rPr lang="uk-UA" b="1" dirty="0" smtClean="0">
                <a:solidFill>
                  <a:schemeClr val="accent4">
                    <a:lumMod val="75000"/>
                  </a:schemeClr>
                </a:solidFill>
                <a:latin typeface="Candara" pitchFamily="34" charset="0"/>
              </a:rPr>
              <a:t> - територіально цілісні поєднання населених пунктів різного типу, які взаємодіють між собою у процесі господарської діяльності та взаємодоповнюють один одного.</a:t>
            </a:r>
            <a:endParaRPr lang="ru-RU" b="1" dirty="0" smtClean="0">
              <a:solidFill>
                <a:schemeClr val="accent4">
                  <a:lumMod val="75000"/>
                </a:schemeClr>
              </a:solidFill>
              <a:latin typeface="Candara" pitchFamily="34" charset="0"/>
            </a:endParaRPr>
          </a:p>
          <a:p>
            <a:endParaRPr lang="ru-RU" dirty="0">
              <a:solidFill>
                <a:schemeClr val="accent4">
                  <a:lumMod val="75000"/>
                </a:schemeClr>
              </a:solidFill>
            </a:endParaRPr>
          </a:p>
        </p:txBody>
      </p:sp>
      <p:pic>
        <p:nvPicPr>
          <p:cNvPr id="25602" name="Picture 2"/>
          <p:cNvPicPr>
            <a:picLocks noChangeAspect="1" noChangeArrowheads="1"/>
          </p:cNvPicPr>
          <p:nvPr/>
        </p:nvPicPr>
        <p:blipFill>
          <a:blip r:embed="rId2"/>
          <a:srcRect/>
          <a:stretch>
            <a:fillRect/>
          </a:stretch>
        </p:blipFill>
        <p:spPr bwMode="auto">
          <a:xfrm>
            <a:off x="2519853" y="3714752"/>
            <a:ext cx="4349083" cy="2857520"/>
          </a:xfrm>
          <a:prstGeom prst="rect">
            <a:avLst/>
          </a:prstGeom>
          <a:noFill/>
          <a:ln w="57150">
            <a:solidFill>
              <a:schemeClr val="accent1"/>
            </a:solid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4"/>
          <p:cNvPicPr>
            <a:picLocks noChangeAspect="1" noChangeArrowheads="1"/>
          </p:cNvPicPr>
          <p:nvPr/>
        </p:nvPicPr>
        <p:blipFill>
          <a:blip r:embed="rId2"/>
          <a:srcRect/>
          <a:stretch>
            <a:fillRect/>
          </a:stretch>
        </p:blipFill>
        <p:spPr bwMode="auto">
          <a:xfrm>
            <a:off x="5448300" y="2170113"/>
            <a:ext cx="1716088" cy="2003425"/>
          </a:xfrm>
          <a:prstGeom prst="rect">
            <a:avLst/>
          </a:prstGeom>
          <a:noFill/>
          <a:ln w="9525">
            <a:noFill/>
            <a:miter lim="800000"/>
            <a:headEnd/>
            <a:tailEnd/>
          </a:ln>
          <a:effectLst/>
        </p:spPr>
      </p:pic>
      <p:grpSp>
        <p:nvGrpSpPr>
          <p:cNvPr id="2" name="Group 7"/>
          <p:cNvGrpSpPr>
            <a:grpSpLocks noChangeAspect="1"/>
          </p:cNvGrpSpPr>
          <p:nvPr/>
        </p:nvGrpSpPr>
        <p:grpSpPr bwMode="auto">
          <a:xfrm>
            <a:off x="684213" y="620713"/>
            <a:ext cx="9505950" cy="9018587"/>
            <a:chOff x="2395" y="3561"/>
            <a:chExt cx="8193" cy="6849"/>
          </a:xfrm>
        </p:grpSpPr>
        <p:sp>
          <p:nvSpPr>
            <p:cNvPr id="6148" name="Line 13"/>
            <p:cNvSpPr>
              <a:spLocks noChangeShapeType="1"/>
            </p:cNvSpPr>
            <p:nvPr/>
          </p:nvSpPr>
          <p:spPr bwMode="auto">
            <a:xfrm flipH="1">
              <a:off x="3918" y="4840"/>
              <a:ext cx="1179" cy="1250"/>
            </a:xfrm>
            <a:prstGeom prst="line">
              <a:avLst/>
            </a:prstGeom>
            <a:noFill/>
            <a:ln w="76200">
              <a:solidFill>
                <a:srgbClr val="002060"/>
              </a:solidFill>
              <a:round/>
              <a:headEnd/>
              <a:tailEnd type="triangle" w="med" len="med"/>
            </a:ln>
          </p:spPr>
          <p:txBody>
            <a:bodyPr/>
            <a:lstStyle/>
            <a:p>
              <a:endParaRPr lang="ru-RU"/>
            </a:p>
          </p:txBody>
        </p:sp>
        <p:sp>
          <p:nvSpPr>
            <p:cNvPr id="6149" name="AutoShape 8"/>
            <p:cNvSpPr>
              <a:spLocks noChangeAspect="1" noChangeArrowheads="1"/>
            </p:cNvSpPr>
            <p:nvPr/>
          </p:nvSpPr>
          <p:spPr bwMode="auto">
            <a:xfrm>
              <a:off x="3388" y="6090"/>
              <a:ext cx="7200" cy="4320"/>
            </a:xfrm>
            <a:prstGeom prst="rect">
              <a:avLst/>
            </a:prstGeom>
            <a:noFill/>
            <a:ln w="9525">
              <a:noFill/>
              <a:miter lim="800000"/>
              <a:headEnd/>
              <a:tailEnd/>
            </a:ln>
          </p:spPr>
          <p:txBody>
            <a:bodyPr/>
            <a:lstStyle/>
            <a:p>
              <a:endParaRPr lang="ru-RU"/>
            </a:p>
          </p:txBody>
        </p:sp>
        <p:sp>
          <p:nvSpPr>
            <p:cNvPr id="19465" name="Oval 9"/>
            <p:cNvSpPr>
              <a:spLocks noChangeArrowheads="1"/>
            </p:cNvSpPr>
            <p:nvPr/>
          </p:nvSpPr>
          <p:spPr bwMode="auto">
            <a:xfrm>
              <a:off x="3911" y="3561"/>
              <a:ext cx="3670" cy="1332"/>
            </a:xfrm>
            <a:prstGeom prst="ellipse">
              <a:avLst/>
            </a:prstGeom>
            <a:solidFill>
              <a:srgbClr val="FFFF00"/>
            </a:solidFill>
            <a:ln w="28575">
              <a:solidFill>
                <a:srgbClr val="FFC000"/>
              </a:solidFill>
              <a:round/>
              <a:headEnd/>
              <a:tailEnd/>
            </a:ln>
          </p:spPr>
          <p:txBody>
            <a:bodyPr/>
            <a:lstStyle/>
            <a:p>
              <a:pPr algn="ctr">
                <a:defRPr/>
              </a:pPr>
              <a:r>
                <a:rPr lang="ru-RU" sz="2800" b="1" dirty="0" err="1">
                  <a:ln w="12700">
                    <a:solidFill>
                      <a:srgbClr val="FFC000"/>
                    </a:solidFill>
                  </a:ln>
                  <a:solidFill>
                    <a:srgbClr val="0070C0"/>
                  </a:solidFill>
                  <a:latin typeface="Candara" pitchFamily="34" charset="0"/>
                </a:rPr>
                <a:t>Розселення</a:t>
              </a:r>
              <a:r>
                <a:rPr lang="ru-RU" sz="2800" b="1" dirty="0">
                  <a:ln w="12700">
                    <a:solidFill>
                      <a:srgbClr val="FFC000"/>
                    </a:solidFill>
                  </a:ln>
                  <a:solidFill>
                    <a:srgbClr val="0070C0"/>
                  </a:solidFill>
                  <a:latin typeface="Candara" pitchFamily="34" charset="0"/>
                </a:rPr>
                <a:t> </a:t>
              </a:r>
              <a:r>
                <a:rPr lang="ru-RU" sz="2800" b="1" dirty="0" err="1">
                  <a:ln w="12700">
                    <a:solidFill>
                      <a:srgbClr val="FFC000"/>
                    </a:solidFill>
                  </a:ln>
                  <a:solidFill>
                    <a:srgbClr val="0070C0"/>
                  </a:solidFill>
                  <a:latin typeface="Candara" pitchFamily="34" charset="0"/>
                </a:rPr>
                <a:t>населення</a:t>
              </a:r>
              <a:endParaRPr lang="ru-RU" sz="2800" b="1" dirty="0">
                <a:ln w="12700">
                  <a:solidFill>
                    <a:srgbClr val="FFC000"/>
                  </a:solidFill>
                </a:ln>
                <a:solidFill>
                  <a:srgbClr val="0070C0"/>
                </a:solidFill>
                <a:latin typeface="Candara" pitchFamily="34" charset="0"/>
              </a:endParaRPr>
            </a:p>
          </p:txBody>
        </p:sp>
        <p:sp>
          <p:nvSpPr>
            <p:cNvPr id="19466" name="Oval 10"/>
            <p:cNvSpPr>
              <a:spLocks noChangeArrowheads="1"/>
            </p:cNvSpPr>
            <p:nvPr/>
          </p:nvSpPr>
          <p:spPr bwMode="auto">
            <a:xfrm>
              <a:off x="2395" y="6090"/>
              <a:ext cx="2702" cy="1116"/>
            </a:xfrm>
            <a:prstGeom prst="ellipse">
              <a:avLst/>
            </a:prstGeom>
            <a:solidFill>
              <a:srgbClr val="FFFF00"/>
            </a:solidFill>
            <a:ln w="19050">
              <a:solidFill>
                <a:srgbClr val="FFC000"/>
              </a:solidFill>
              <a:round/>
              <a:headEnd/>
              <a:tailEnd/>
            </a:ln>
          </p:spPr>
          <p:txBody>
            <a:bodyPr/>
            <a:lstStyle/>
            <a:p>
              <a:pPr algn="ctr">
                <a:defRPr/>
              </a:pPr>
              <a:r>
                <a:rPr lang="uk-UA" sz="2800" b="1" dirty="0">
                  <a:ln>
                    <a:solidFill>
                      <a:srgbClr val="FFC000"/>
                    </a:solidFill>
                  </a:ln>
                  <a:solidFill>
                    <a:srgbClr val="0000FF"/>
                  </a:solidFill>
                  <a:effectLst>
                    <a:outerShdw blurRad="38100" dist="38100" dir="2700000" algn="tl">
                      <a:srgbClr val="000000">
                        <a:alpha val="43137"/>
                      </a:srgbClr>
                    </a:outerShdw>
                  </a:effectLst>
                  <a:latin typeface="Candara" pitchFamily="34" charset="0"/>
                </a:rPr>
                <a:t>Міське розселення</a:t>
              </a:r>
              <a:endParaRPr lang="ru-RU" sz="2800" b="1" dirty="0">
                <a:ln>
                  <a:solidFill>
                    <a:srgbClr val="FFC000"/>
                  </a:solidFill>
                </a:ln>
                <a:effectLst>
                  <a:outerShdw blurRad="38100" dist="38100" dir="2700000" algn="tl">
                    <a:srgbClr val="000000">
                      <a:alpha val="43137"/>
                    </a:srgbClr>
                  </a:outerShdw>
                </a:effectLst>
                <a:latin typeface="Candara" pitchFamily="34" charset="0"/>
              </a:endParaRPr>
            </a:p>
          </p:txBody>
        </p:sp>
        <p:sp>
          <p:nvSpPr>
            <p:cNvPr id="19467" name="Oval 11"/>
            <p:cNvSpPr>
              <a:spLocks noChangeArrowheads="1"/>
            </p:cNvSpPr>
            <p:nvPr/>
          </p:nvSpPr>
          <p:spPr bwMode="auto">
            <a:xfrm>
              <a:off x="6501" y="6069"/>
              <a:ext cx="2721" cy="1116"/>
            </a:xfrm>
            <a:prstGeom prst="ellipse">
              <a:avLst/>
            </a:prstGeom>
            <a:solidFill>
              <a:srgbClr val="FFFF00"/>
            </a:solidFill>
            <a:ln w="19050">
              <a:solidFill>
                <a:srgbClr val="FFC000"/>
              </a:solidFill>
              <a:round/>
              <a:headEnd/>
              <a:tailEnd/>
            </a:ln>
          </p:spPr>
          <p:txBody>
            <a:bodyPr/>
            <a:lstStyle/>
            <a:p>
              <a:pPr algn="ctr">
                <a:defRPr/>
              </a:pPr>
              <a:r>
                <a:rPr lang="uk-UA" sz="2800" b="1" dirty="0">
                  <a:ln>
                    <a:solidFill>
                      <a:srgbClr val="FFC000"/>
                    </a:solidFill>
                  </a:ln>
                  <a:solidFill>
                    <a:srgbClr val="0000FF"/>
                  </a:solidFill>
                  <a:effectLst>
                    <a:outerShdw blurRad="38100" dist="38100" dir="2700000" algn="tl">
                      <a:srgbClr val="000000">
                        <a:alpha val="43137"/>
                      </a:srgbClr>
                    </a:outerShdw>
                  </a:effectLst>
                  <a:latin typeface="Candara" pitchFamily="34" charset="0"/>
                </a:rPr>
                <a:t>Сільське розселення</a:t>
              </a:r>
              <a:endParaRPr lang="ru-RU" sz="2800" b="1" dirty="0">
                <a:ln>
                  <a:solidFill>
                    <a:srgbClr val="FFC000"/>
                  </a:solidFill>
                </a:ln>
                <a:effectLst>
                  <a:outerShdw blurRad="38100" dist="38100" dir="2700000" algn="tl">
                    <a:srgbClr val="000000">
                      <a:alpha val="43137"/>
                    </a:srgbClr>
                  </a:outerShdw>
                </a:effectLst>
                <a:latin typeface="Candara" pitchFamily="34" charset="0"/>
              </a:endParaRPr>
            </a:p>
          </p:txBody>
        </p:sp>
      </p:gr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a:xfrm>
            <a:off x="357158" y="214290"/>
            <a:ext cx="8229600" cy="865188"/>
          </a:xfrm>
        </p:spPr>
        <p:txBody>
          <a:bodyPr>
            <a:noAutofit/>
          </a:bodyPr>
          <a:lstStyle/>
          <a:p>
            <a:pPr algn="ctr" eaLnBrk="1" fontAlgn="auto" hangingPunct="1">
              <a:spcAft>
                <a:spcPts val="0"/>
              </a:spcAft>
              <a:defRPr/>
            </a:pPr>
            <a:r>
              <a:rPr lang="ru-RU" sz="6000" b="1" dirty="0" err="1" smtClean="0">
                <a:solidFill>
                  <a:srgbClr val="0070C0"/>
                </a:solidFill>
              </a:rPr>
              <a:t>урбанізація</a:t>
            </a:r>
            <a:endParaRPr lang="ru-RU" sz="6000" b="1" dirty="0" smtClean="0">
              <a:solidFill>
                <a:srgbClr val="0070C0"/>
              </a:solidFill>
            </a:endParaRPr>
          </a:p>
        </p:txBody>
      </p:sp>
      <p:sp>
        <p:nvSpPr>
          <p:cNvPr id="24579" name="Содержимое 2"/>
          <p:cNvSpPr>
            <a:spLocks noGrp="1"/>
          </p:cNvSpPr>
          <p:nvPr>
            <p:ph idx="1"/>
          </p:nvPr>
        </p:nvSpPr>
        <p:spPr>
          <a:xfrm>
            <a:off x="0" y="1557338"/>
            <a:ext cx="9144000" cy="5300662"/>
          </a:xfrm>
        </p:spPr>
        <p:txBody>
          <a:bodyPr>
            <a:normAutofit fontScale="92500"/>
          </a:bodyPr>
          <a:lstStyle/>
          <a:p>
            <a:pPr marL="365760" indent="-256032" algn="ctr" eaLnBrk="1" fontAlgn="auto" hangingPunct="1">
              <a:spcAft>
                <a:spcPts val="0"/>
              </a:spcAft>
              <a:buClr>
                <a:schemeClr val="accent3"/>
              </a:buClr>
              <a:buNone/>
              <a:defRPr/>
            </a:pPr>
            <a:r>
              <a:rPr lang="ru-RU" b="1" dirty="0" smtClean="0"/>
              <a:t>- </a:t>
            </a:r>
            <a:r>
              <a:rPr lang="ru-RU" b="1" dirty="0" err="1" smtClean="0"/>
              <a:t>зростання</a:t>
            </a:r>
            <a:r>
              <a:rPr lang="ru-RU" b="1" dirty="0" smtClean="0"/>
              <a:t> </a:t>
            </a:r>
            <a:r>
              <a:rPr lang="ru-RU" b="1" dirty="0" err="1" smtClean="0"/>
              <a:t>частки</a:t>
            </a:r>
            <a:r>
              <a:rPr lang="ru-RU" b="1" dirty="0" smtClean="0"/>
              <a:t> </a:t>
            </a:r>
            <a:r>
              <a:rPr lang="ru-RU" b="1" dirty="0" err="1" smtClean="0"/>
              <a:t>міського</a:t>
            </a:r>
            <a:r>
              <a:rPr lang="ru-RU" b="1" dirty="0" smtClean="0"/>
              <a:t> </a:t>
            </a:r>
            <a:r>
              <a:rPr lang="ru-RU" b="1" dirty="0" err="1" smtClean="0"/>
              <a:t>населення</a:t>
            </a:r>
            <a:r>
              <a:rPr lang="ru-RU" b="1" dirty="0" smtClean="0"/>
              <a:t>  </a:t>
            </a:r>
            <a:r>
              <a:rPr lang="ru-RU" b="1" dirty="0" err="1" smtClean="0"/>
              <a:t>перетворення</a:t>
            </a:r>
            <a:r>
              <a:rPr lang="ru-RU" b="1" dirty="0" smtClean="0"/>
              <a:t> на </a:t>
            </a:r>
            <a:r>
              <a:rPr lang="ru-RU" b="1" dirty="0" err="1" smtClean="0"/>
              <a:t>міста</a:t>
            </a:r>
            <a:r>
              <a:rPr lang="ru-RU" b="1" dirty="0" smtClean="0"/>
              <a:t> </a:t>
            </a:r>
            <a:r>
              <a:rPr lang="ru-RU" b="1" dirty="0" err="1" smtClean="0"/>
              <a:t>сільських</a:t>
            </a:r>
            <a:r>
              <a:rPr lang="ru-RU" b="1" dirty="0" smtClean="0"/>
              <a:t> </a:t>
            </a:r>
            <a:r>
              <a:rPr lang="ru-RU" b="1" dirty="0" err="1" smtClean="0"/>
              <a:t>поселень</a:t>
            </a:r>
            <a:r>
              <a:rPr lang="ru-RU" b="1" dirty="0" smtClean="0"/>
              <a:t> </a:t>
            </a:r>
            <a:r>
              <a:rPr lang="ru-RU" b="1" dirty="0" err="1" smtClean="0"/>
              <a:t>тощо</a:t>
            </a:r>
            <a:r>
              <a:rPr lang="ru-RU" b="1" dirty="0" smtClean="0"/>
              <a:t>. </a:t>
            </a:r>
          </a:p>
          <a:p>
            <a:pPr marL="365760" indent="-256032" algn="ctr" eaLnBrk="1" fontAlgn="auto" hangingPunct="1">
              <a:spcAft>
                <a:spcPts val="0"/>
              </a:spcAft>
              <a:buClr>
                <a:schemeClr val="accent3"/>
              </a:buClr>
              <a:buFont typeface="Georgia"/>
              <a:buChar char="•"/>
              <a:defRPr/>
            </a:pPr>
            <a:r>
              <a:rPr lang="ru-RU" sz="2600" b="1" i="1" dirty="0" smtClean="0"/>
              <a:t>До </a:t>
            </a:r>
            <a:r>
              <a:rPr lang="ru-RU" sz="2600" b="1" i="1" dirty="0" err="1" smtClean="0"/>
              <a:t>найбільш</a:t>
            </a:r>
            <a:r>
              <a:rPr lang="ru-RU" sz="2600" b="1" i="1" dirty="0" smtClean="0"/>
              <a:t> </a:t>
            </a:r>
            <a:r>
              <a:rPr lang="ru-RU" sz="2600" b="1" i="1" dirty="0" err="1" smtClean="0"/>
              <a:t>урбанізованих</a:t>
            </a:r>
            <a:r>
              <a:rPr lang="ru-RU" sz="2600" b="1" i="1" dirty="0" smtClean="0"/>
              <a:t> </a:t>
            </a:r>
            <a:r>
              <a:rPr lang="ru-RU" sz="2600" b="1" i="1" dirty="0" err="1" smtClean="0"/>
              <a:t>країн</a:t>
            </a:r>
            <a:r>
              <a:rPr lang="ru-RU" sz="2600" b="1" i="1" dirty="0" smtClean="0"/>
              <a:t>, де </a:t>
            </a:r>
            <a:r>
              <a:rPr lang="ru-RU" sz="2600" b="1" i="1" dirty="0" err="1" smtClean="0"/>
              <a:t>міське</a:t>
            </a:r>
            <a:r>
              <a:rPr lang="ru-RU" sz="2600" b="1" i="1" dirty="0" smtClean="0"/>
              <a:t> </a:t>
            </a:r>
            <a:r>
              <a:rPr lang="ru-RU" sz="2600" b="1" i="1" dirty="0" err="1" smtClean="0"/>
              <a:t>населення</a:t>
            </a:r>
            <a:r>
              <a:rPr lang="ru-RU" sz="2600" b="1" i="1" dirty="0" smtClean="0"/>
              <a:t> становить </a:t>
            </a:r>
            <a:r>
              <a:rPr lang="ru-RU" sz="2600" b="1" i="1" dirty="0" err="1" smtClean="0"/>
              <a:t>понад</a:t>
            </a:r>
            <a:r>
              <a:rPr lang="ru-RU" sz="2600" b="1" i="1" dirty="0" smtClean="0"/>
              <a:t> 4/5 </a:t>
            </a:r>
            <a:r>
              <a:rPr lang="ru-RU" sz="2600" b="1" i="1" dirty="0" err="1" smtClean="0"/>
              <a:t>жителів</a:t>
            </a:r>
            <a:r>
              <a:rPr lang="ru-RU" sz="2600" b="1" i="1" dirty="0" smtClean="0"/>
              <a:t>, </a:t>
            </a:r>
            <a:r>
              <a:rPr lang="ru-RU" sz="2600" b="1" i="1" dirty="0" err="1" smtClean="0"/>
              <a:t>належить</a:t>
            </a:r>
            <a:r>
              <a:rPr lang="ru-RU" sz="2600" b="1" i="1" dirty="0" smtClean="0"/>
              <a:t> </a:t>
            </a:r>
            <a:r>
              <a:rPr lang="ru-RU" sz="2600" b="1" i="1" dirty="0" err="1" smtClean="0"/>
              <a:t>Великобританія</a:t>
            </a:r>
            <a:r>
              <a:rPr lang="ru-RU" sz="2600" b="1" i="1" dirty="0" smtClean="0"/>
              <a:t>, ФРН, </a:t>
            </a:r>
            <a:r>
              <a:rPr lang="ru-RU" sz="2600" b="1" i="1" dirty="0" err="1" smtClean="0"/>
              <a:t>Швеція</a:t>
            </a:r>
            <a:r>
              <a:rPr lang="ru-RU" sz="2600" b="1" i="1" dirty="0" smtClean="0"/>
              <a:t>, </a:t>
            </a:r>
            <a:r>
              <a:rPr lang="ru-RU" sz="2600" b="1" i="1" dirty="0" err="1" smtClean="0"/>
              <a:t>Ісландія</a:t>
            </a:r>
            <a:r>
              <a:rPr lang="ru-RU" sz="2600" b="1" i="1" dirty="0" smtClean="0"/>
              <a:t>, </a:t>
            </a:r>
            <a:r>
              <a:rPr lang="ru-RU" sz="2600" b="1" i="1" dirty="0" err="1" smtClean="0"/>
              <a:t>Австралія</a:t>
            </a:r>
            <a:r>
              <a:rPr lang="ru-RU" sz="2600" b="1" i="1" dirty="0" smtClean="0"/>
              <a:t>, </a:t>
            </a:r>
            <a:r>
              <a:rPr lang="ru-RU" sz="2600" b="1" i="1" dirty="0" err="1" smtClean="0"/>
              <a:t>Уруґвай</a:t>
            </a:r>
            <a:r>
              <a:rPr lang="ru-RU" sz="2600" b="1" i="1" dirty="0" smtClean="0"/>
              <a:t>, Кувейт, </a:t>
            </a:r>
            <a:r>
              <a:rPr lang="ru-RU" sz="2600" b="1" i="1" dirty="0" err="1" smtClean="0"/>
              <a:t>Ізраїль</a:t>
            </a:r>
            <a:r>
              <a:rPr lang="ru-RU" sz="2600" b="1" i="1" dirty="0" smtClean="0"/>
              <a:t>, </a:t>
            </a:r>
            <a:r>
              <a:rPr lang="ru-RU" sz="2600" b="1" i="1" dirty="0" err="1" smtClean="0"/>
              <a:t>Японія</a:t>
            </a:r>
            <a:r>
              <a:rPr lang="ru-RU" sz="2600" b="1" i="1" dirty="0" smtClean="0"/>
              <a:t>. </a:t>
            </a:r>
            <a:r>
              <a:rPr lang="ru-RU" sz="2600" b="1" i="1" dirty="0" err="1" smtClean="0"/>
              <a:t>Урбанізація</a:t>
            </a:r>
            <a:r>
              <a:rPr lang="ru-RU" sz="2600" b="1" i="1" dirty="0" smtClean="0"/>
              <a:t> </a:t>
            </a:r>
            <a:r>
              <a:rPr lang="ru-RU" sz="2600" b="1" i="1" dirty="0" err="1" smtClean="0"/>
              <a:t>може</a:t>
            </a:r>
            <a:r>
              <a:rPr lang="ru-RU" sz="2600" b="1" i="1" dirty="0" smtClean="0"/>
              <a:t> </a:t>
            </a:r>
            <a:r>
              <a:rPr lang="ru-RU" sz="2600" b="1" i="1" dirty="0" err="1" smtClean="0"/>
              <a:t>набувати</a:t>
            </a:r>
            <a:r>
              <a:rPr lang="ru-RU" sz="2600" b="1" i="1" dirty="0" smtClean="0"/>
              <a:t> </a:t>
            </a:r>
            <a:r>
              <a:rPr lang="ru-RU" sz="2600" b="1" i="1" dirty="0" err="1" smtClean="0"/>
              <a:t>різних</a:t>
            </a:r>
            <a:r>
              <a:rPr lang="ru-RU" sz="2600" b="1" i="1" dirty="0" smtClean="0"/>
              <a:t> </a:t>
            </a:r>
            <a:r>
              <a:rPr lang="ru-RU" sz="2600" b="1" i="1" dirty="0" err="1" smtClean="0"/>
              <a:t>видів</a:t>
            </a:r>
            <a:r>
              <a:rPr lang="ru-RU" sz="2600" b="1" i="1" dirty="0" smtClean="0"/>
              <a:t>. </a:t>
            </a:r>
            <a:r>
              <a:rPr lang="ru-RU" sz="2600" b="1" i="1" dirty="0" err="1" smtClean="0">
                <a:solidFill>
                  <a:srgbClr val="0070C0"/>
                </a:solidFill>
              </a:rPr>
              <a:t>субурбанізація</a:t>
            </a:r>
            <a:r>
              <a:rPr lang="ru-RU" sz="2600" b="1" i="1" dirty="0" smtClean="0"/>
              <a:t> (</a:t>
            </a:r>
            <a:r>
              <a:rPr lang="ru-RU" sz="2600" b="1" i="1" dirty="0" err="1" smtClean="0"/>
              <a:t>підвищення</a:t>
            </a:r>
            <a:r>
              <a:rPr lang="ru-RU" sz="2600" b="1" i="1" dirty="0" smtClean="0"/>
              <a:t> </a:t>
            </a:r>
            <a:r>
              <a:rPr lang="ru-RU" sz="2600" b="1" i="1" dirty="0" err="1" smtClean="0"/>
              <a:t>ролі</a:t>
            </a:r>
            <a:r>
              <a:rPr lang="ru-RU" sz="2600" b="1" i="1" dirty="0" smtClean="0"/>
              <a:t> </a:t>
            </a:r>
            <a:r>
              <a:rPr lang="ru-RU" sz="2600" b="1" i="1" dirty="0" err="1" smtClean="0"/>
              <a:t>передмість</a:t>
            </a:r>
            <a:r>
              <a:rPr lang="ru-RU" sz="2600" b="1" i="1" dirty="0" smtClean="0"/>
              <a:t>, </a:t>
            </a:r>
            <a:r>
              <a:rPr lang="ru-RU" sz="2600" b="1" i="1" dirty="0" err="1" smtClean="0"/>
              <a:t>які</a:t>
            </a:r>
            <a:r>
              <a:rPr lang="ru-RU" sz="2600" b="1" i="1" dirty="0" smtClean="0"/>
              <a:t> «</a:t>
            </a:r>
            <a:r>
              <a:rPr lang="ru-RU" sz="2600" b="1" i="1" dirty="0" err="1" smtClean="0"/>
              <a:t>відтягають</a:t>
            </a:r>
            <a:r>
              <a:rPr lang="ru-RU" sz="2600" b="1" i="1" dirty="0" smtClean="0"/>
              <a:t>» на себе </a:t>
            </a:r>
            <a:r>
              <a:rPr lang="ru-RU" sz="2600" b="1" i="1" dirty="0" err="1" smtClean="0"/>
              <a:t>частину</a:t>
            </a:r>
            <a:r>
              <a:rPr lang="ru-RU" sz="2600" b="1" i="1" dirty="0" smtClean="0"/>
              <a:t> </a:t>
            </a:r>
            <a:r>
              <a:rPr lang="ru-RU" sz="2600" b="1" i="1" dirty="0" err="1" smtClean="0"/>
              <a:t>населення</a:t>
            </a:r>
            <a:r>
              <a:rPr lang="ru-RU" sz="2600" b="1" i="1" dirty="0" smtClean="0"/>
              <a:t> </a:t>
            </a:r>
            <a:r>
              <a:rPr lang="ru-RU" sz="2600" b="1" i="1" dirty="0" err="1" smtClean="0"/>
              <a:t>і</a:t>
            </a:r>
            <a:r>
              <a:rPr lang="ru-RU" sz="2600" b="1" i="1" dirty="0" smtClean="0"/>
              <a:t> </a:t>
            </a:r>
            <a:r>
              <a:rPr lang="ru-RU" sz="2600" b="1" i="1" dirty="0" err="1" smtClean="0"/>
              <a:t>функцій</a:t>
            </a:r>
            <a:r>
              <a:rPr lang="ru-RU" sz="2600" b="1" i="1" dirty="0" smtClean="0"/>
              <a:t> </a:t>
            </a:r>
            <a:r>
              <a:rPr lang="ru-RU" sz="2600" b="1" i="1" dirty="0" err="1" smtClean="0"/>
              <a:t>міст</a:t>
            </a:r>
            <a:r>
              <a:rPr lang="ru-RU" sz="2600" b="1" i="1" dirty="0" smtClean="0"/>
              <a:t>) </a:t>
            </a:r>
            <a:r>
              <a:rPr lang="ru-RU" sz="2600" b="1" i="1" dirty="0" err="1" smtClean="0"/>
              <a:t>і</a:t>
            </a:r>
            <a:r>
              <a:rPr lang="ru-RU" sz="2600" b="1" i="1" dirty="0" smtClean="0"/>
              <a:t> </a:t>
            </a:r>
            <a:r>
              <a:rPr lang="ru-RU" sz="2600" b="1" i="1" dirty="0" err="1" smtClean="0">
                <a:solidFill>
                  <a:srgbClr val="0070C0"/>
                </a:solidFill>
              </a:rPr>
              <a:t>псевдоурбанізація</a:t>
            </a:r>
            <a:r>
              <a:rPr lang="ru-RU" sz="2600" b="1" i="1" dirty="0" smtClean="0"/>
              <a:t> (</a:t>
            </a:r>
            <a:r>
              <a:rPr lang="ru-RU" sz="2600" b="1" i="1" dirty="0" err="1" smtClean="0"/>
              <a:t>зростання</a:t>
            </a:r>
            <a:r>
              <a:rPr lang="ru-RU" sz="2600" b="1" i="1" dirty="0" smtClean="0"/>
              <a:t> </a:t>
            </a:r>
            <a:r>
              <a:rPr lang="ru-RU" sz="2600" b="1" i="1" dirty="0" err="1" smtClean="0"/>
              <a:t>населення</a:t>
            </a:r>
            <a:r>
              <a:rPr lang="ru-RU" sz="2600" b="1" i="1" dirty="0" smtClean="0"/>
              <a:t> </a:t>
            </a:r>
            <a:r>
              <a:rPr lang="ru-RU" sz="2600" b="1" i="1" dirty="0" err="1" smtClean="0"/>
              <a:t>міст</a:t>
            </a:r>
            <a:r>
              <a:rPr lang="ru-RU" sz="2600" b="1" i="1" dirty="0" smtClean="0"/>
              <a:t> </a:t>
            </a:r>
            <a:r>
              <a:rPr lang="ru-RU" sz="2600" b="1" i="1" dirty="0" err="1" smtClean="0"/>
              <a:t>відбувається</a:t>
            </a:r>
            <a:r>
              <a:rPr lang="ru-RU" sz="2600" b="1" i="1" dirty="0" smtClean="0"/>
              <a:t> за </a:t>
            </a:r>
            <a:r>
              <a:rPr lang="ru-RU" sz="2600" b="1" i="1" dirty="0" err="1" smtClean="0"/>
              <a:t>рахунок</a:t>
            </a:r>
            <a:r>
              <a:rPr lang="ru-RU" sz="2600" b="1" i="1" dirty="0" smtClean="0"/>
              <a:t> </a:t>
            </a:r>
            <a:r>
              <a:rPr lang="ru-RU" sz="2600" b="1" i="1" dirty="0" err="1" smtClean="0"/>
              <a:t>неконтрольованого</a:t>
            </a:r>
            <a:r>
              <a:rPr lang="ru-RU" sz="2600" b="1" i="1" dirty="0" smtClean="0"/>
              <a:t> притоку </a:t>
            </a:r>
            <a:r>
              <a:rPr lang="ru-RU" sz="2600" b="1" i="1" dirty="0" err="1" smtClean="0"/>
              <a:t>безробітних</a:t>
            </a:r>
            <a:r>
              <a:rPr lang="ru-RU" sz="2600" b="1" i="1" dirty="0" smtClean="0"/>
              <a:t>, </a:t>
            </a:r>
            <a:r>
              <a:rPr lang="ru-RU" sz="2600" b="1" i="1" dirty="0" err="1" smtClean="0"/>
              <a:t>що</a:t>
            </a:r>
            <a:r>
              <a:rPr lang="ru-RU" sz="2600" b="1" i="1" dirty="0" smtClean="0"/>
              <a:t> </a:t>
            </a:r>
            <a:r>
              <a:rPr lang="ru-RU" sz="2600" b="1" i="1" dirty="0" err="1" smtClean="0"/>
              <a:t>створює</a:t>
            </a:r>
            <a:r>
              <a:rPr lang="ru-RU" sz="2600" b="1" i="1" dirty="0" smtClean="0"/>
              <a:t> </a:t>
            </a:r>
            <a:r>
              <a:rPr lang="ru-RU" sz="2600" b="1" i="1" dirty="0" err="1" smtClean="0"/>
              <a:t>соціально-економічні</a:t>
            </a:r>
            <a:r>
              <a:rPr lang="ru-RU" sz="2600" b="1" i="1" dirty="0" smtClean="0"/>
              <a:t> </a:t>
            </a:r>
            <a:r>
              <a:rPr lang="ru-RU" sz="2600" b="1" i="1" dirty="0" err="1" smtClean="0"/>
              <a:t>проблеми</a:t>
            </a:r>
            <a:r>
              <a:rPr lang="ru-RU" sz="2600" b="1" i="1" dirty="0" smtClean="0"/>
              <a:t>).</a:t>
            </a:r>
          </a:p>
          <a:p>
            <a:pPr marL="365760" indent="-256032" eaLnBrk="1" fontAlgn="auto" hangingPunct="1">
              <a:spcAft>
                <a:spcPts val="0"/>
              </a:spcAft>
              <a:buClr>
                <a:schemeClr val="accent3"/>
              </a:buClr>
              <a:buFont typeface="Georgia"/>
              <a:buChar char="•"/>
              <a:defRPr/>
            </a:pPr>
            <a:endParaRPr lang="ru-RU"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2000"/>
                                        <p:tgtEl>
                                          <p:spTgt spid="24579">
                                            <p:txEl>
                                              <p:pRg st="0" end="0"/>
                                            </p:txEl>
                                          </p:spTgt>
                                        </p:tgtEl>
                                      </p:cBhvr>
                                    </p:animEffect>
                                    <p:anim calcmode="lin" valueType="num">
                                      <p:cBhvr>
                                        <p:cTn id="8" dur="2000" fill="hold"/>
                                        <p:tgtEl>
                                          <p:spTgt spid="24579">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24579">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24579">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24579">
                                            <p:txEl>
                                              <p:pRg st="1" end="1"/>
                                            </p:txEl>
                                          </p:spTgt>
                                        </p:tgtEl>
                                        <p:attrNameLst>
                                          <p:attrName>style.visibility</p:attrName>
                                        </p:attrNameLst>
                                      </p:cBhvr>
                                      <p:to>
                                        <p:strVal val="visible"/>
                                      </p:to>
                                    </p:set>
                                    <p:animEffect transition="in" filter="fade">
                                      <p:cBhvr>
                                        <p:cTn id="15" dur="2000"/>
                                        <p:tgtEl>
                                          <p:spTgt spid="24579">
                                            <p:txEl>
                                              <p:pRg st="1" end="1"/>
                                            </p:txEl>
                                          </p:spTgt>
                                        </p:tgtEl>
                                      </p:cBhvr>
                                    </p:animEffect>
                                    <p:anim calcmode="lin" valueType="num">
                                      <p:cBhvr>
                                        <p:cTn id="16" dur="2000" fill="hold"/>
                                        <p:tgtEl>
                                          <p:spTgt spid="24579">
                                            <p:txEl>
                                              <p:pRg st="1" end="1"/>
                                            </p:txEl>
                                          </p:spTgt>
                                        </p:tgtEl>
                                        <p:attrNameLst>
                                          <p:attrName>style.rotation</p:attrName>
                                        </p:attrNameLst>
                                      </p:cBhvr>
                                      <p:tavLst>
                                        <p:tav tm="0">
                                          <p:val>
                                            <p:fltVal val="720"/>
                                          </p:val>
                                        </p:tav>
                                        <p:tav tm="100000">
                                          <p:val>
                                            <p:fltVal val="0"/>
                                          </p:val>
                                        </p:tav>
                                      </p:tavLst>
                                    </p:anim>
                                    <p:anim calcmode="lin" valueType="num">
                                      <p:cBhvr>
                                        <p:cTn id="17" dur="2000" fill="hold"/>
                                        <p:tgtEl>
                                          <p:spTgt spid="24579">
                                            <p:txEl>
                                              <p:pRg st="1" end="1"/>
                                            </p:txEl>
                                          </p:spTgt>
                                        </p:tgtEl>
                                        <p:attrNameLst>
                                          <p:attrName>ppt_h</p:attrName>
                                        </p:attrNameLst>
                                      </p:cBhvr>
                                      <p:tavLst>
                                        <p:tav tm="0">
                                          <p:val>
                                            <p:fltVal val="0"/>
                                          </p:val>
                                        </p:tav>
                                        <p:tav tm="100000">
                                          <p:val>
                                            <p:strVal val="#ppt_h"/>
                                          </p:val>
                                        </p:tav>
                                      </p:tavLst>
                                    </p:anim>
                                    <p:anim calcmode="lin" valueType="num">
                                      <p:cBhvr>
                                        <p:cTn id="18" dur="2000" fill="hold"/>
                                        <p:tgtEl>
                                          <p:spTgt spid="24579">
                                            <p:txEl>
                                              <p:pRg st="1" end="1"/>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rrowheads="1"/>
          </p:cNvSpPr>
          <p:nvPr>
            <p:ph type="title"/>
          </p:nvPr>
        </p:nvSpPr>
        <p:spPr>
          <a:xfrm>
            <a:off x="457200" y="274638"/>
            <a:ext cx="8229600" cy="1930400"/>
          </a:xfrm>
        </p:spPr>
        <p:txBody>
          <a:bodyPr rtlCol="0">
            <a:normAutofit/>
          </a:bodyPr>
          <a:lstStyle/>
          <a:p>
            <a:pPr algn="ctr" fontAlgn="auto">
              <a:spcAft>
                <a:spcPts val="0"/>
              </a:spcAft>
              <a:defRPr/>
            </a:pPr>
            <a:r>
              <a:rPr lang="uk-UA" sz="4800" b="1" dirty="0" smtClean="0">
                <a:solidFill>
                  <a:srgbClr val="0070C0"/>
                </a:solidFill>
                <a:effectLst>
                  <a:outerShdw blurRad="38100" dist="38100" dir="2700000" algn="tl">
                    <a:srgbClr val="000000">
                      <a:alpha val="43137"/>
                    </a:srgbClr>
                  </a:outerShdw>
                </a:effectLst>
              </a:rPr>
              <a:t>Урбаністичні форми розселення:</a:t>
            </a:r>
            <a:endParaRPr lang="ru-RU" sz="4800" b="1" dirty="0" smtClean="0">
              <a:solidFill>
                <a:srgbClr val="0070C0"/>
              </a:solidFill>
              <a:effectLst>
                <a:outerShdw blurRad="38100" dist="38100" dir="2700000" algn="tl">
                  <a:srgbClr val="000000">
                    <a:alpha val="43137"/>
                  </a:srgbClr>
                </a:outerShdw>
              </a:effectLst>
            </a:endParaRPr>
          </a:p>
        </p:txBody>
      </p:sp>
      <p:sp>
        <p:nvSpPr>
          <p:cNvPr id="98307" name="Rectangle 3"/>
          <p:cNvSpPr>
            <a:spLocks noGrp="1" noChangeArrowheads="1"/>
          </p:cNvSpPr>
          <p:nvPr>
            <p:ph idx="1"/>
          </p:nvPr>
        </p:nvSpPr>
        <p:spPr>
          <a:xfrm>
            <a:off x="914400" y="2133600"/>
            <a:ext cx="8229600" cy="3560763"/>
          </a:xfrm>
        </p:spPr>
        <p:txBody>
          <a:bodyPr rtlCol="0">
            <a:normAutofit/>
          </a:bodyPr>
          <a:lstStyle/>
          <a:p>
            <a:pPr fontAlgn="auto">
              <a:spcAft>
                <a:spcPts val="0"/>
              </a:spcAft>
              <a:buFont typeface="Arial" pitchFamily="34" charset="0"/>
              <a:buChar char="•"/>
              <a:defRPr/>
            </a:pPr>
            <a:r>
              <a:rPr lang="uk-UA" sz="6000" b="1" dirty="0" smtClean="0">
                <a:solidFill>
                  <a:schemeClr val="accent4">
                    <a:lumMod val="75000"/>
                  </a:schemeClr>
                </a:solidFill>
                <a:effectLst>
                  <a:outerShdw blurRad="38100" dist="38100" dir="2700000" algn="tl">
                    <a:srgbClr val="000000">
                      <a:alpha val="43137"/>
                    </a:srgbClr>
                  </a:outerShdw>
                </a:effectLst>
              </a:rPr>
              <a:t>міські агломерації,</a:t>
            </a:r>
          </a:p>
          <a:p>
            <a:pPr fontAlgn="auto">
              <a:spcAft>
                <a:spcPts val="0"/>
              </a:spcAft>
              <a:buFont typeface="Arial" pitchFamily="34" charset="0"/>
              <a:buChar char="•"/>
              <a:defRPr/>
            </a:pPr>
            <a:r>
              <a:rPr lang="uk-UA" sz="6000" b="1" dirty="0" smtClean="0">
                <a:solidFill>
                  <a:schemeClr val="accent4">
                    <a:lumMod val="75000"/>
                  </a:schemeClr>
                </a:solidFill>
                <a:effectLst>
                  <a:outerShdw blurRad="38100" dist="38100" dir="2700000" algn="tl">
                    <a:srgbClr val="000000">
                      <a:alpha val="43137"/>
                    </a:srgbClr>
                  </a:outerShdw>
                </a:effectLst>
              </a:rPr>
              <a:t>мегалополіси.</a:t>
            </a:r>
          </a:p>
          <a:p>
            <a:pPr fontAlgn="auto">
              <a:spcAft>
                <a:spcPts val="0"/>
              </a:spcAft>
              <a:buNone/>
              <a:defRPr/>
            </a:pPr>
            <a:endParaRPr lang="ru-RU" sz="6000" b="1" dirty="0" smtClean="0">
              <a:solidFill>
                <a:srgbClr val="FFFF00"/>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 calcmode="lin" valueType="num">
                                      <p:cBhvr additive="base">
                                        <p:cTn id="7" dur="500" fill="hold"/>
                                        <p:tgtEl>
                                          <p:spTgt spid="983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83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8307">
                                            <p:txEl>
                                              <p:pRg st="1" end="1"/>
                                            </p:txEl>
                                          </p:spTgt>
                                        </p:tgtEl>
                                        <p:attrNameLst>
                                          <p:attrName>style.visibility</p:attrName>
                                        </p:attrNameLst>
                                      </p:cBhvr>
                                      <p:to>
                                        <p:strVal val="visible"/>
                                      </p:to>
                                    </p:set>
                                    <p:anim calcmode="lin" valueType="num">
                                      <p:cBhvr additive="base">
                                        <p:cTn id="13" dur="500" fill="hold"/>
                                        <p:tgtEl>
                                          <p:spTgt spid="983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830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1"/>
          <p:cNvSpPr>
            <a:spLocks noGrp="1"/>
          </p:cNvSpPr>
          <p:nvPr>
            <p:ph type="title"/>
          </p:nvPr>
        </p:nvSpPr>
        <p:spPr/>
        <p:txBody>
          <a:bodyPr>
            <a:normAutofit fontScale="90000"/>
          </a:bodyPr>
          <a:lstStyle/>
          <a:p>
            <a:pPr algn="ctr" eaLnBrk="1" hangingPunct="1"/>
            <a:r>
              <a:rPr lang="ru-RU" sz="4800" b="1" dirty="0" err="1" smtClean="0">
                <a:solidFill>
                  <a:srgbClr val="0070C0"/>
                </a:solidFill>
              </a:rPr>
              <a:t>Міська</a:t>
            </a:r>
            <a:r>
              <a:rPr lang="ru-RU" sz="4800" b="1" dirty="0" smtClean="0">
                <a:solidFill>
                  <a:srgbClr val="0070C0"/>
                </a:solidFill>
              </a:rPr>
              <a:t>  </a:t>
            </a:r>
            <a:r>
              <a:rPr lang="ru-RU" sz="4800" b="1" dirty="0" err="1" smtClean="0">
                <a:solidFill>
                  <a:srgbClr val="0070C0"/>
                </a:solidFill>
              </a:rPr>
              <a:t>аґломерація</a:t>
            </a:r>
            <a:endParaRPr lang="ru-RU" sz="4800" b="1" dirty="0" smtClean="0">
              <a:solidFill>
                <a:srgbClr val="0070C0"/>
              </a:solidFill>
            </a:endParaRPr>
          </a:p>
        </p:txBody>
      </p:sp>
      <p:sp>
        <p:nvSpPr>
          <p:cNvPr id="5" name="Текст 4"/>
          <p:cNvSpPr>
            <a:spLocks noGrp="1"/>
          </p:cNvSpPr>
          <p:nvPr>
            <p:ph type="body" idx="2"/>
          </p:nvPr>
        </p:nvSpPr>
        <p:spPr/>
        <p:txBody>
          <a:bodyPr/>
          <a:lstStyle/>
          <a:p>
            <a:endParaRPr lang="ru-RU" dirty="0"/>
          </a:p>
        </p:txBody>
      </p:sp>
      <p:sp>
        <p:nvSpPr>
          <p:cNvPr id="44035" name="Содержимое 2"/>
          <p:cNvSpPr>
            <a:spLocks noGrp="1"/>
          </p:cNvSpPr>
          <p:nvPr>
            <p:ph sz="half" idx="1"/>
          </p:nvPr>
        </p:nvSpPr>
        <p:spPr/>
        <p:txBody>
          <a:bodyPr/>
          <a:lstStyle/>
          <a:p>
            <a:pPr algn="ctr" eaLnBrk="1" hangingPunct="1"/>
            <a:r>
              <a:rPr lang="ru-RU" sz="2000" b="1" dirty="0" smtClean="0"/>
              <a:t>— </a:t>
            </a:r>
            <a:r>
              <a:rPr lang="ru-RU" sz="2000" b="1" dirty="0" err="1" smtClean="0"/>
              <a:t>це</a:t>
            </a:r>
            <a:r>
              <a:rPr lang="ru-RU" sz="2000" b="1" dirty="0" smtClean="0"/>
              <a:t> </a:t>
            </a:r>
            <a:r>
              <a:rPr lang="ru-RU" sz="2000" b="1" dirty="0" err="1" smtClean="0"/>
              <a:t>компактне</a:t>
            </a:r>
            <a:r>
              <a:rPr lang="ru-RU" sz="2000" b="1" dirty="0" smtClean="0"/>
              <a:t> </a:t>
            </a:r>
            <a:r>
              <a:rPr lang="ru-RU" sz="2000" b="1" dirty="0" err="1" smtClean="0"/>
              <a:t>просторове</a:t>
            </a:r>
            <a:r>
              <a:rPr lang="ru-RU" sz="2000" b="1" dirty="0" smtClean="0"/>
              <a:t> </a:t>
            </a:r>
            <a:r>
              <a:rPr lang="ru-RU" sz="2000" b="1" dirty="0" err="1" smtClean="0"/>
              <a:t>угруповання</a:t>
            </a:r>
            <a:r>
              <a:rPr lang="ru-RU" sz="2000" b="1" dirty="0" smtClean="0"/>
              <a:t> </a:t>
            </a:r>
            <a:r>
              <a:rPr lang="ru-RU" sz="2000" b="1" dirty="0" err="1" smtClean="0"/>
              <a:t>поселень</a:t>
            </a:r>
            <a:r>
              <a:rPr lang="ru-RU" sz="2000" b="1" dirty="0" smtClean="0"/>
              <a:t> (</a:t>
            </a:r>
            <a:r>
              <a:rPr lang="ru-RU" sz="2000" b="1" dirty="0" err="1" smtClean="0"/>
              <a:t>головним</a:t>
            </a:r>
            <a:r>
              <a:rPr lang="ru-RU" sz="2000" b="1" dirty="0" smtClean="0"/>
              <a:t> чином </a:t>
            </a:r>
            <a:r>
              <a:rPr lang="ru-RU" sz="2000" b="1" dirty="0" err="1" smtClean="0"/>
              <a:t>міських</a:t>
            </a:r>
            <a:r>
              <a:rPr lang="ru-RU" sz="2000" b="1" dirty="0" smtClean="0"/>
              <a:t>), </a:t>
            </a:r>
            <a:r>
              <a:rPr lang="ru-RU" sz="2000" b="1" dirty="0" err="1" smtClean="0"/>
              <a:t>об’єднаних</a:t>
            </a:r>
            <a:r>
              <a:rPr lang="ru-RU" sz="2000" b="1" dirty="0" smtClean="0"/>
              <a:t> в </a:t>
            </a:r>
            <a:r>
              <a:rPr lang="ru-RU" sz="2000" b="1" dirty="0" err="1" smtClean="0"/>
              <a:t>одне</a:t>
            </a:r>
            <a:r>
              <a:rPr lang="ru-RU" sz="2000" b="1" dirty="0" smtClean="0"/>
              <a:t> </a:t>
            </a:r>
            <a:r>
              <a:rPr lang="ru-RU" sz="2000" b="1" dirty="0" err="1" smtClean="0"/>
              <a:t>ціле</a:t>
            </a:r>
            <a:r>
              <a:rPr lang="ru-RU" sz="2000" b="1" dirty="0" smtClean="0"/>
              <a:t> </a:t>
            </a:r>
            <a:r>
              <a:rPr lang="ru-RU" sz="2000" b="1" dirty="0" err="1" smtClean="0"/>
              <a:t>інтенсивними</a:t>
            </a:r>
            <a:r>
              <a:rPr lang="ru-RU" sz="2000" b="1" dirty="0" smtClean="0"/>
              <a:t> </a:t>
            </a:r>
            <a:r>
              <a:rPr lang="ru-RU" sz="2000" b="1" dirty="0" err="1" smtClean="0"/>
              <a:t>виробничими</a:t>
            </a:r>
            <a:r>
              <a:rPr lang="ru-RU" sz="2000" b="1" dirty="0" smtClean="0"/>
              <a:t>, </a:t>
            </a:r>
            <a:r>
              <a:rPr lang="ru-RU" sz="2000" b="1" dirty="0" err="1" smtClean="0"/>
              <a:t>трудовими</a:t>
            </a:r>
            <a:r>
              <a:rPr lang="ru-RU" sz="2000" b="1" dirty="0" smtClean="0"/>
              <a:t>, </a:t>
            </a:r>
            <a:r>
              <a:rPr lang="ru-RU" sz="2000" b="1" dirty="0" err="1" smtClean="0"/>
              <a:t>культурно-побутовими</a:t>
            </a:r>
            <a:r>
              <a:rPr lang="ru-RU" sz="2000" b="1" dirty="0" smtClean="0"/>
              <a:t> </a:t>
            </a:r>
            <a:r>
              <a:rPr lang="ru-RU" sz="2000" b="1" dirty="0" err="1" smtClean="0"/>
              <a:t>і</a:t>
            </a:r>
            <a:r>
              <a:rPr lang="ru-RU" sz="2000" b="1" dirty="0" smtClean="0"/>
              <a:t> </a:t>
            </a:r>
            <a:r>
              <a:rPr lang="ru-RU" sz="2000" b="1" dirty="0" err="1" smtClean="0"/>
              <a:t>рекреаційними</a:t>
            </a:r>
            <a:r>
              <a:rPr lang="ru-RU" sz="2000" b="1" dirty="0" smtClean="0"/>
              <a:t> </a:t>
            </a:r>
            <a:r>
              <a:rPr lang="ru-RU" sz="2000" b="1" dirty="0" err="1" smtClean="0"/>
              <a:t>зв’язками</a:t>
            </a:r>
            <a:r>
              <a:rPr lang="ru-RU" sz="2000" b="1" dirty="0" smtClean="0"/>
              <a:t>. </a:t>
            </a:r>
          </a:p>
          <a:p>
            <a:pPr eaLnBrk="1" hangingPunct="1"/>
            <a:r>
              <a:rPr lang="ru-RU" sz="2000" i="1" dirty="0" err="1" smtClean="0"/>
              <a:t>Найбільші</a:t>
            </a:r>
            <a:r>
              <a:rPr lang="ru-RU" sz="2000" i="1" dirty="0" smtClean="0"/>
              <a:t> </a:t>
            </a:r>
            <a:r>
              <a:rPr lang="ru-RU" sz="2000" i="1" dirty="0" err="1" smtClean="0"/>
              <a:t>міські</a:t>
            </a:r>
            <a:r>
              <a:rPr lang="ru-RU" sz="2000" i="1" dirty="0" smtClean="0"/>
              <a:t> </a:t>
            </a:r>
            <a:r>
              <a:rPr lang="ru-RU" sz="2000" i="1" dirty="0" err="1" smtClean="0"/>
              <a:t>аґломерації</a:t>
            </a:r>
            <a:r>
              <a:rPr lang="ru-RU" sz="2000" i="1" dirty="0" smtClean="0"/>
              <a:t> </a:t>
            </a:r>
            <a:r>
              <a:rPr lang="ru-RU" sz="2000" i="1" dirty="0" err="1" smtClean="0"/>
              <a:t>світу</a:t>
            </a:r>
            <a:r>
              <a:rPr lang="ru-RU" sz="2000" i="1" dirty="0" smtClean="0"/>
              <a:t> </a:t>
            </a:r>
            <a:r>
              <a:rPr lang="ru-RU" sz="2000" i="1" dirty="0" err="1" smtClean="0"/>
              <a:t>сформувалися</a:t>
            </a:r>
            <a:r>
              <a:rPr lang="ru-RU" sz="2000" i="1" dirty="0" smtClean="0"/>
              <a:t> </a:t>
            </a:r>
            <a:r>
              <a:rPr lang="ru-RU" sz="2000" i="1" dirty="0" err="1" smtClean="0"/>
              <a:t>навколо</a:t>
            </a:r>
            <a:r>
              <a:rPr lang="ru-RU" sz="2000" i="1" dirty="0" smtClean="0"/>
              <a:t> </a:t>
            </a:r>
            <a:r>
              <a:rPr lang="ru-RU" sz="2000" i="1" dirty="0" err="1" smtClean="0"/>
              <a:t>Токіо</a:t>
            </a:r>
            <a:r>
              <a:rPr lang="ru-RU" sz="2000" i="1" dirty="0" smtClean="0"/>
              <a:t>, Нью-Йорка, </a:t>
            </a:r>
            <a:r>
              <a:rPr lang="ru-RU" sz="2000" i="1" dirty="0" err="1" smtClean="0"/>
              <a:t>Мехіко</a:t>
            </a:r>
            <a:r>
              <a:rPr lang="ru-RU" sz="2000" i="1" dirty="0" smtClean="0"/>
              <a:t>, Сан-Паулу, Лондона, Парижа, </a:t>
            </a:r>
            <a:r>
              <a:rPr lang="ru-RU" sz="2000" i="1" dirty="0" err="1" smtClean="0"/>
              <a:t>Ріо-де-Жанейро</a:t>
            </a:r>
            <a:r>
              <a:rPr lang="ru-RU" sz="2000" i="1" dirty="0" smtClean="0"/>
              <a:t> та </a:t>
            </a:r>
            <a:r>
              <a:rPr lang="ru-RU" sz="2000" i="1" dirty="0" err="1" smtClean="0"/>
              <a:t>інших</a:t>
            </a:r>
            <a:r>
              <a:rPr lang="ru-RU" sz="2000" i="1" dirty="0" smtClean="0"/>
              <a:t> </a:t>
            </a:r>
            <a:r>
              <a:rPr lang="ru-RU" sz="2000" i="1" dirty="0" err="1" smtClean="0"/>
              <a:t>міст</a:t>
            </a:r>
            <a:r>
              <a:rPr lang="ru-RU" sz="2000" i="1" dirty="0" smtClean="0"/>
              <a:t>.</a:t>
            </a:r>
          </a:p>
          <a:p>
            <a:pPr eaLnBrk="1" hangingPunct="1"/>
            <a:endParaRPr lang="ru-RU" dirty="0" smtClean="0"/>
          </a:p>
        </p:txBody>
      </p:sp>
      <p:pic>
        <p:nvPicPr>
          <p:cNvPr id="27652" name="Picture 4"/>
          <p:cNvPicPr>
            <a:picLocks noChangeAspect="1" noChangeArrowheads="1"/>
          </p:cNvPicPr>
          <p:nvPr/>
        </p:nvPicPr>
        <p:blipFill>
          <a:blip r:embed="rId2"/>
          <a:srcRect/>
          <a:stretch>
            <a:fillRect/>
          </a:stretch>
        </p:blipFill>
        <p:spPr bwMode="auto">
          <a:xfrm>
            <a:off x="500034" y="642918"/>
            <a:ext cx="3042479" cy="4572032"/>
          </a:xfrm>
          <a:prstGeom prst="rect">
            <a:avLst/>
          </a:prstGeom>
          <a:noFill/>
          <a:ln w="57150">
            <a:solidFill>
              <a:schemeClr val="accent2">
                <a:lumMod val="75000"/>
              </a:schemeClr>
            </a:solid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 calcmode="lin" valueType="num">
                                      <p:cBhvr additive="base">
                                        <p:cTn id="7" dur="500" fill="hold"/>
                                        <p:tgtEl>
                                          <p:spTgt spid="440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035">
                                            <p:txEl>
                                              <p:pRg st="1" end="1"/>
                                            </p:txEl>
                                          </p:spTgt>
                                        </p:tgtEl>
                                        <p:attrNameLst>
                                          <p:attrName>style.visibility</p:attrName>
                                        </p:attrNameLst>
                                      </p:cBhvr>
                                      <p:to>
                                        <p:strVal val="visible"/>
                                      </p:to>
                                    </p:set>
                                    <p:anim calcmode="lin" valueType="num">
                                      <p:cBhvr additive="base">
                                        <p:cTn id="13" dur="5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03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p:txBody>
          <a:bodyPr>
            <a:normAutofit/>
          </a:bodyPr>
          <a:lstStyle/>
          <a:p>
            <a:pPr algn="ctr" eaLnBrk="1" fontAlgn="auto" hangingPunct="1">
              <a:spcAft>
                <a:spcPts val="0"/>
              </a:spcAft>
              <a:defRPr/>
            </a:pPr>
            <a:r>
              <a:rPr lang="ru-RU" sz="2800" dirty="0" err="1" smtClean="0">
                <a:solidFill>
                  <a:srgbClr val="0070C0"/>
                </a:solidFill>
              </a:rPr>
              <a:t>мегалополіс</a:t>
            </a:r>
            <a:r>
              <a:rPr lang="ru-RU" sz="2800" dirty="0" smtClean="0">
                <a:solidFill>
                  <a:srgbClr val="0070C0"/>
                </a:solidFill>
              </a:rPr>
              <a:t> — </a:t>
            </a:r>
            <a:r>
              <a:rPr lang="ru-RU" sz="2800" dirty="0" err="1" smtClean="0">
                <a:solidFill>
                  <a:srgbClr val="0070C0"/>
                </a:solidFill>
              </a:rPr>
              <a:t>найбільша</a:t>
            </a:r>
            <a:r>
              <a:rPr lang="ru-RU" sz="2800" dirty="0" smtClean="0">
                <a:solidFill>
                  <a:srgbClr val="0070C0"/>
                </a:solidFill>
              </a:rPr>
              <a:t> форма </a:t>
            </a:r>
            <a:r>
              <a:rPr lang="ru-RU" sz="2800" dirty="0" err="1" smtClean="0">
                <a:solidFill>
                  <a:srgbClr val="0070C0"/>
                </a:solidFill>
              </a:rPr>
              <a:t>розселення</a:t>
            </a:r>
            <a:r>
              <a:rPr lang="ru-RU" sz="2800" dirty="0" smtClean="0">
                <a:solidFill>
                  <a:srgbClr val="0070C0"/>
                </a:solidFill>
              </a:rPr>
              <a:t>.</a:t>
            </a:r>
          </a:p>
        </p:txBody>
      </p:sp>
      <p:sp>
        <p:nvSpPr>
          <p:cNvPr id="4" name="Текст 3"/>
          <p:cNvSpPr>
            <a:spLocks noGrp="1"/>
          </p:cNvSpPr>
          <p:nvPr>
            <p:ph type="body" idx="2"/>
          </p:nvPr>
        </p:nvSpPr>
        <p:spPr/>
        <p:txBody>
          <a:bodyPr/>
          <a:lstStyle/>
          <a:p>
            <a:endParaRPr lang="ru-RU" dirty="0"/>
          </a:p>
        </p:txBody>
      </p:sp>
      <p:sp>
        <p:nvSpPr>
          <p:cNvPr id="45059" name="Содержимое 2"/>
          <p:cNvSpPr>
            <a:spLocks noGrp="1"/>
          </p:cNvSpPr>
          <p:nvPr>
            <p:ph sz="half" idx="1"/>
          </p:nvPr>
        </p:nvSpPr>
        <p:spPr/>
        <p:txBody>
          <a:bodyPr>
            <a:normAutofit fontScale="70000" lnSpcReduction="20000"/>
          </a:bodyPr>
          <a:lstStyle/>
          <a:p>
            <a:pPr eaLnBrk="1" hangingPunct="1"/>
            <a:r>
              <a:rPr lang="ru-RU" sz="3400" b="1" dirty="0" smtClean="0"/>
              <a:t>У </a:t>
            </a:r>
            <a:r>
              <a:rPr lang="ru-RU" sz="3400" b="1" dirty="0" err="1" smtClean="0"/>
              <a:t>світі</a:t>
            </a:r>
            <a:r>
              <a:rPr lang="ru-RU" sz="3400" b="1" dirty="0" smtClean="0"/>
              <a:t> </a:t>
            </a:r>
            <a:r>
              <a:rPr lang="ru-RU" sz="3400" b="1" dirty="0" err="1" smtClean="0"/>
              <a:t>наприкінці</a:t>
            </a:r>
            <a:r>
              <a:rPr lang="ru-RU" sz="3400" b="1" dirty="0" smtClean="0"/>
              <a:t> ХХ ст. </a:t>
            </a:r>
            <a:r>
              <a:rPr lang="ru-RU" sz="3400" b="1" dirty="0" err="1" smtClean="0"/>
              <a:t>було</a:t>
            </a:r>
            <a:r>
              <a:rPr lang="ru-RU" sz="3400" b="1" dirty="0" smtClean="0"/>
              <a:t> </a:t>
            </a:r>
            <a:r>
              <a:rPr lang="ru-RU" sz="3400" b="1" dirty="0" err="1" smtClean="0"/>
              <a:t>шість</a:t>
            </a:r>
            <a:r>
              <a:rPr lang="ru-RU" sz="3400" b="1" dirty="0" smtClean="0"/>
              <a:t> </a:t>
            </a:r>
            <a:r>
              <a:rPr lang="ru-RU" sz="3400" b="1" dirty="0" err="1" smtClean="0"/>
              <a:t>найбільших</a:t>
            </a:r>
            <a:r>
              <a:rPr lang="ru-RU" sz="3400" b="1" dirty="0" smtClean="0"/>
              <a:t> </a:t>
            </a:r>
            <a:r>
              <a:rPr lang="ru-RU" sz="3400" b="1" dirty="0" err="1" smtClean="0"/>
              <a:t>мегалополісів</a:t>
            </a:r>
            <a:r>
              <a:rPr lang="ru-RU" sz="3400" b="1" dirty="0" smtClean="0"/>
              <a:t>. </a:t>
            </a:r>
          </a:p>
          <a:p>
            <a:pPr eaLnBrk="1" hangingPunct="1"/>
            <a:r>
              <a:rPr lang="ru-RU" sz="3400" b="1" dirty="0" err="1" smtClean="0"/>
              <a:t>Найбільший</a:t>
            </a:r>
            <a:r>
              <a:rPr lang="ru-RU" sz="3400" b="1" dirty="0" smtClean="0"/>
              <a:t> за </a:t>
            </a:r>
            <a:r>
              <a:rPr lang="ru-RU" sz="3400" b="1" dirty="0" err="1" smtClean="0"/>
              <a:t>кількістю</a:t>
            </a:r>
            <a:r>
              <a:rPr lang="ru-RU" sz="3400" b="1" dirty="0" smtClean="0"/>
              <a:t> </a:t>
            </a:r>
            <a:r>
              <a:rPr lang="ru-RU" sz="3400" b="1" dirty="0" err="1" smtClean="0"/>
              <a:t>жителів</a:t>
            </a:r>
            <a:r>
              <a:rPr lang="ru-RU" sz="3400" b="1" dirty="0" smtClean="0"/>
              <a:t> — </a:t>
            </a:r>
            <a:r>
              <a:rPr lang="ru-RU" sz="3400" b="1" dirty="0" err="1" smtClean="0"/>
              <a:t>японський</a:t>
            </a:r>
            <a:r>
              <a:rPr lang="ru-RU" sz="3400" b="1" dirty="0" smtClean="0"/>
              <a:t> </a:t>
            </a:r>
            <a:r>
              <a:rPr lang="ru-RU" sz="3400" b="1" dirty="0" err="1" smtClean="0"/>
              <a:t>Токкайдо</a:t>
            </a:r>
            <a:r>
              <a:rPr lang="ru-RU" sz="3400" b="1" dirty="0" smtClean="0"/>
              <a:t> (</a:t>
            </a:r>
            <a:r>
              <a:rPr lang="ru-RU" sz="3400" b="1" dirty="0" err="1" smtClean="0"/>
              <a:t>понад</a:t>
            </a:r>
            <a:r>
              <a:rPr lang="ru-RU" sz="3400" b="1" dirty="0" smtClean="0"/>
              <a:t> 80 </a:t>
            </a:r>
            <a:r>
              <a:rPr lang="ru-RU" sz="3400" b="1" dirty="0" err="1" smtClean="0"/>
              <a:t>млн</a:t>
            </a:r>
            <a:r>
              <a:rPr lang="ru-RU" sz="3400" b="1" dirty="0" smtClean="0"/>
              <a:t> </a:t>
            </a:r>
            <a:r>
              <a:rPr lang="ru-RU" sz="3400" b="1" dirty="0" err="1" smtClean="0"/>
              <a:t>чол</a:t>
            </a:r>
            <a:r>
              <a:rPr lang="ru-RU" sz="3400" b="1" dirty="0" smtClean="0"/>
              <a:t>.).</a:t>
            </a:r>
          </a:p>
          <a:p>
            <a:pPr eaLnBrk="1" hangingPunct="1"/>
            <a:r>
              <a:rPr lang="ru-RU" sz="3400" b="1" dirty="0" smtClean="0"/>
              <a:t> Три </a:t>
            </a:r>
            <a:r>
              <a:rPr lang="ru-RU" sz="3400" b="1" dirty="0" err="1" smtClean="0"/>
              <a:t>мегалополіси</a:t>
            </a:r>
            <a:r>
              <a:rPr lang="ru-RU" sz="3400" b="1" dirty="0" smtClean="0"/>
              <a:t> </a:t>
            </a:r>
            <a:r>
              <a:rPr lang="ru-RU" sz="3400" b="1" dirty="0" err="1" smtClean="0"/>
              <a:t>знаходяться</a:t>
            </a:r>
            <a:r>
              <a:rPr lang="ru-RU" sz="3400" b="1" dirty="0" smtClean="0"/>
              <a:t> в США: </a:t>
            </a:r>
            <a:r>
              <a:rPr lang="ru-RU" sz="3400" b="1" dirty="0" err="1" smtClean="0"/>
              <a:t>Бос-Ваш</a:t>
            </a:r>
            <a:r>
              <a:rPr lang="ru-RU" sz="3400" b="1" dirty="0" smtClean="0"/>
              <a:t> (</a:t>
            </a:r>
            <a:r>
              <a:rPr lang="ru-RU" sz="3400" b="1" dirty="0" err="1" smtClean="0"/>
              <a:t>близько</a:t>
            </a:r>
            <a:r>
              <a:rPr lang="ru-RU" sz="3400" b="1" dirty="0" smtClean="0"/>
              <a:t> 50 </a:t>
            </a:r>
            <a:r>
              <a:rPr lang="ru-RU" sz="3400" b="1" dirty="0" err="1" smtClean="0"/>
              <a:t>млн</a:t>
            </a:r>
            <a:r>
              <a:rPr lang="ru-RU" sz="3400" b="1" dirty="0" smtClean="0"/>
              <a:t> </a:t>
            </a:r>
            <a:r>
              <a:rPr lang="ru-RU" sz="3400" b="1" dirty="0" err="1" smtClean="0"/>
              <a:t>чол</a:t>
            </a:r>
            <a:r>
              <a:rPr lang="ru-RU" sz="3400" b="1" dirty="0" smtClean="0"/>
              <a:t>.), </a:t>
            </a:r>
            <a:r>
              <a:rPr lang="ru-RU" sz="3400" b="1" dirty="0" err="1" smtClean="0"/>
              <a:t>Приозерний</a:t>
            </a:r>
            <a:r>
              <a:rPr lang="ru-RU" sz="3400" b="1" dirty="0" smtClean="0"/>
              <a:t> (</a:t>
            </a:r>
            <a:r>
              <a:rPr lang="ru-RU" sz="3400" b="1" dirty="0" err="1" smtClean="0"/>
              <a:t>близько</a:t>
            </a:r>
            <a:r>
              <a:rPr lang="ru-RU" sz="3400" b="1" dirty="0" smtClean="0"/>
              <a:t> 35 </a:t>
            </a:r>
            <a:r>
              <a:rPr lang="ru-RU" sz="3400" b="1" dirty="0" err="1" smtClean="0"/>
              <a:t>млн</a:t>
            </a:r>
            <a:r>
              <a:rPr lang="ru-RU" sz="3400" b="1" dirty="0" smtClean="0"/>
              <a:t> </a:t>
            </a:r>
            <a:r>
              <a:rPr lang="ru-RU" sz="3400" b="1" dirty="0" err="1" smtClean="0"/>
              <a:t>чол</a:t>
            </a:r>
            <a:r>
              <a:rPr lang="ru-RU" sz="3400" b="1" dirty="0" smtClean="0"/>
              <a:t>.), </a:t>
            </a:r>
            <a:r>
              <a:rPr lang="ru-RU" sz="3400" b="1" dirty="0" err="1" smtClean="0"/>
              <a:t>Каліфорнійський</a:t>
            </a:r>
            <a:r>
              <a:rPr lang="ru-RU" sz="3400" b="1" dirty="0" smtClean="0"/>
              <a:t> (18 </a:t>
            </a:r>
            <a:r>
              <a:rPr lang="ru-RU" sz="3400" b="1" dirty="0" err="1" smtClean="0"/>
              <a:t>млн</a:t>
            </a:r>
            <a:r>
              <a:rPr lang="ru-RU" sz="3400" b="1" dirty="0" smtClean="0"/>
              <a:t> </a:t>
            </a:r>
            <a:r>
              <a:rPr lang="ru-RU" sz="3400" b="1" dirty="0" err="1" smtClean="0"/>
              <a:t>чол</a:t>
            </a:r>
            <a:r>
              <a:rPr lang="ru-RU" sz="3400" b="1" dirty="0" smtClean="0"/>
              <a:t>.). В </a:t>
            </a:r>
            <a:r>
              <a:rPr lang="ru-RU" sz="3400" b="1" dirty="0" err="1" smtClean="0"/>
              <a:t>Європі</a:t>
            </a:r>
            <a:r>
              <a:rPr lang="ru-RU" sz="3400" b="1" dirty="0" smtClean="0"/>
              <a:t> </a:t>
            </a:r>
            <a:r>
              <a:rPr lang="ru-RU" sz="3400" b="1" dirty="0" err="1" smtClean="0"/>
              <a:t>ще</a:t>
            </a:r>
            <a:r>
              <a:rPr lang="ru-RU" sz="3400" b="1" dirty="0" smtClean="0"/>
              <a:t> два </a:t>
            </a:r>
            <a:r>
              <a:rPr lang="ru-RU" sz="3400" b="1" dirty="0" err="1" smtClean="0"/>
              <a:t>мегалополіси</a:t>
            </a:r>
            <a:r>
              <a:rPr lang="ru-RU" sz="3400" b="1" dirty="0" smtClean="0"/>
              <a:t> по 35 </a:t>
            </a:r>
            <a:r>
              <a:rPr lang="ru-RU" sz="3400" b="1" dirty="0" err="1" smtClean="0"/>
              <a:t>млн</a:t>
            </a:r>
            <a:r>
              <a:rPr lang="ru-RU" sz="3400" b="1" dirty="0" smtClean="0"/>
              <a:t> </a:t>
            </a:r>
            <a:r>
              <a:rPr lang="ru-RU" sz="3400" b="1" dirty="0" err="1" smtClean="0"/>
              <a:t>чол</a:t>
            </a:r>
            <a:r>
              <a:rPr lang="ru-RU" sz="3400" b="1" dirty="0" smtClean="0"/>
              <a:t>. — </a:t>
            </a:r>
            <a:r>
              <a:rPr lang="ru-RU" sz="3400" b="1" dirty="0" err="1" smtClean="0"/>
              <a:t>Англійський</a:t>
            </a:r>
            <a:r>
              <a:rPr lang="ru-RU" sz="3400" b="1" dirty="0" smtClean="0"/>
              <a:t> та </a:t>
            </a:r>
            <a:r>
              <a:rPr lang="ru-RU" sz="3400" b="1" dirty="0" err="1" smtClean="0"/>
              <a:t>Прирейнський</a:t>
            </a:r>
            <a:r>
              <a:rPr lang="ru-RU" sz="3400" b="1" dirty="0" smtClean="0"/>
              <a:t>.</a:t>
            </a:r>
          </a:p>
          <a:p>
            <a:pPr eaLnBrk="1" hangingPunct="1"/>
            <a:endParaRPr lang="ru-RU" dirty="0" smtClean="0"/>
          </a:p>
        </p:txBody>
      </p:sp>
      <p:pic>
        <p:nvPicPr>
          <p:cNvPr id="28674" name="Picture 2"/>
          <p:cNvPicPr>
            <a:picLocks noChangeAspect="1" noChangeArrowheads="1"/>
          </p:cNvPicPr>
          <p:nvPr/>
        </p:nvPicPr>
        <p:blipFill>
          <a:blip r:embed="rId2"/>
          <a:srcRect/>
          <a:stretch>
            <a:fillRect/>
          </a:stretch>
        </p:blipFill>
        <p:spPr bwMode="auto">
          <a:xfrm>
            <a:off x="500034" y="642918"/>
            <a:ext cx="2996534" cy="4000528"/>
          </a:xfrm>
          <a:prstGeom prst="rect">
            <a:avLst/>
          </a:prstGeom>
          <a:noFill/>
          <a:ln w="57150">
            <a:solidFill>
              <a:schemeClr val="accent2">
                <a:lumMod val="75000"/>
              </a:schemeClr>
            </a:solid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 calcmode="lin" valueType="num">
                                      <p:cBhvr additive="base">
                                        <p:cTn id="7" dur="500" fill="hold"/>
                                        <p:tgtEl>
                                          <p:spTgt spid="450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05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5059">
                                            <p:txEl>
                                              <p:pRg st="1" end="1"/>
                                            </p:txEl>
                                          </p:spTgt>
                                        </p:tgtEl>
                                        <p:attrNameLst>
                                          <p:attrName>style.visibility</p:attrName>
                                        </p:attrNameLst>
                                      </p:cBhvr>
                                      <p:to>
                                        <p:strVal val="visible"/>
                                      </p:to>
                                    </p:set>
                                    <p:anim calcmode="lin" valueType="num">
                                      <p:cBhvr additive="base">
                                        <p:cTn id="11" dur="500" fill="hold"/>
                                        <p:tgtEl>
                                          <p:spTgt spid="4505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505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5059">
                                            <p:txEl>
                                              <p:pRg st="2" end="2"/>
                                            </p:txEl>
                                          </p:spTgt>
                                        </p:tgtEl>
                                        <p:attrNameLst>
                                          <p:attrName>style.visibility</p:attrName>
                                        </p:attrNameLst>
                                      </p:cBhvr>
                                      <p:to>
                                        <p:strVal val="visible"/>
                                      </p:to>
                                    </p:set>
                                    <p:anim calcmode="lin" valueType="num">
                                      <p:cBhvr additive="base">
                                        <p:cTn id="15" dur="500" fill="hold"/>
                                        <p:tgtEl>
                                          <p:spTgt spid="4505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505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107504" y="620688"/>
          <a:ext cx="8856984"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467544" y="332656"/>
          <a:ext cx="8424936"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rrowheads="1"/>
          </p:cNvSpPr>
          <p:nvPr>
            <p:ph type="title"/>
          </p:nvPr>
        </p:nvSpPr>
        <p:spPr>
          <a:xfrm>
            <a:off x="214282" y="214290"/>
            <a:ext cx="8686800" cy="841248"/>
          </a:xfrm>
        </p:spPr>
        <p:txBody>
          <a:bodyPr rtlCol="0">
            <a:normAutofit fontScale="90000"/>
          </a:bodyPr>
          <a:lstStyle/>
          <a:p>
            <a:pPr algn="ctr" fontAlgn="auto">
              <a:spcAft>
                <a:spcPts val="0"/>
              </a:spcAft>
              <a:defRPr/>
            </a:pPr>
            <a:r>
              <a:rPr lang="uk-UA" sz="4400" b="1" dirty="0" smtClean="0">
                <a:solidFill>
                  <a:srgbClr val="0070C0"/>
                </a:solidFill>
                <a:effectLst>
                  <a:outerShdw blurRad="38100" dist="38100" dir="2700000" algn="tl">
                    <a:srgbClr val="000000">
                      <a:alpha val="43137"/>
                    </a:srgbClr>
                  </a:outerShdw>
                </a:effectLst>
              </a:rPr>
              <a:t>Форми сільського розселення:</a:t>
            </a:r>
            <a:endParaRPr lang="ru-RU" sz="4400" b="1" dirty="0" smtClean="0">
              <a:solidFill>
                <a:srgbClr val="0070C0"/>
              </a:solidFill>
              <a:effectLst>
                <a:outerShdw blurRad="38100" dist="38100" dir="2700000" algn="tl">
                  <a:srgbClr val="000000">
                    <a:alpha val="43137"/>
                  </a:srgbClr>
                </a:outerShdw>
              </a:effectLst>
            </a:endParaRPr>
          </a:p>
        </p:txBody>
      </p:sp>
      <p:sp>
        <p:nvSpPr>
          <p:cNvPr id="106499" name="Rectangle 3"/>
          <p:cNvSpPr>
            <a:spLocks noGrp="1" noChangeArrowheads="1"/>
          </p:cNvSpPr>
          <p:nvPr>
            <p:ph sz="half" idx="1"/>
          </p:nvPr>
        </p:nvSpPr>
        <p:spPr>
          <a:xfrm>
            <a:off x="304800" y="1071546"/>
            <a:ext cx="4191000" cy="5253054"/>
          </a:xfrm>
        </p:spPr>
        <p:txBody>
          <a:bodyPr rtlCol="0">
            <a:normAutofit/>
          </a:bodyPr>
          <a:lstStyle/>
          <a:p>
            <a:pPr fontAlgn="auto">
              <a:spcAft>
                <a:spcPts val="0"/>
              </a:spcAft>
              <a:buFont typeface="Arial" pitchFamily="34" charset="0"/>
              <a:buChar char="•"/>
              <a:defRPr/>
            </a:pPr>
            <a:r>
              <a:rPr lang="uk-UA" sz="3600" b="1" dirty="0" smtClean="0">
                <a:solidFill>
                  <a:schemeClr val="accent4">
                    <a:lumMod val="75000"/>
                  </a:schemeClr>
                </a:solidFill>
                <a:latin typeface="Candara" pitchFamily="34" charset="0"/>
              </a:rPr>
              <a:t>дисперсне (розсіяне) сільське розселення,</a:t>
            </a:r>
          </a:p>
          <a:p>
            <a:pPr fontAlgn="auto">
              <a:spcAft>
                <a:spcPts val="0"/>
              </a:spcAft>
              <a:buFont typeface="Arial" pitchFamily="34" charset="0"/>
              <a:buChar char="•"/>
              <a:defRPr/>
            </a:pPr>
            <a:r>
              <a:rPr lang="uk-UA" sz="3600" b="1" dirty="0" smtClean="0">
                <a:solidFill>
                  <a:schemeClr val="accent4">
                    <a:lumMod val="75000"/>
                  </a:schemeClr>
                </a:solidFill>
                <a:latin typeface="Candara" pitchFamily="34" charset="0"/>
              </a:rPr>
              <a:t>дисперсно-групове сільське розселення,</a:t>
            </a:r>
          </a:p>
          <a:p>
            <a:pPr fontAlgn="auto">
              <a:spcAft>
                <a:spcPts val="0"/>
              </a:spcAft>
              <a:buFont typeface="Arial" pitchFamily="34" charset="0"/>
              <a:buChar char="•"/>
              <a:defRPr/>
            </a:pPr>
            <a:r>
              <a:rPr lang="uk-UA" sz="3600" b="1" dirty="0" smtClean="0">
                <a:solidFill>
                  <a:schemeClr val="accent4">
                    <a:lumMod val="75000"/>
                  </a:schemeClr>
                </a:solidFill>
                <a:latin typeface="Candara" pitchFamily="34" charset="0"/>
              </a:rPr>
              <a:t>кочове сільське розселення.</a:t>
            </a:r>
            <a:endParaRPr lang="ru-RU" sz="3600" b="1" dirty="0" smtClean="0">
              <a:solidFill>
                <a:schemeClr val="accent4">
                  <a:lumMod val="75000"/>
                </a:schemeClr>
              </a:solidFill>
              <a:latin typeface="Candara" pitchFamily="34" charset="0"/>
            </a:endParaRPr>
          </a:p>
        </p:txBody>
      </p:sp>
      <p:pic>
        <p:nvPicPr>
          <p:cNvPr id="29698" name="Picture 2"/>
          <p:cNvPicPr>
            <a:picLocks noGrp="1" noChangeAspect="1" noChangeArrowheads="1"/>
          </p:cNvPicPr>
          <p:nvPr>
            <p:ph sz="half" idx="2"/>
          </p:nvPr>
        </p:nvPicPr>
        <p:blipFill>
          <a:blip r:embed="rId2"/>
          <a:srcRect/>
          <a:stretch>
            <a:fillRect/>
          </a:stretch>
        </p:blipFill>
        <p:spPr bwMode="auto">
          <a:xfrm>
            <a:off x="5286380" y="3000372"/>
            <a:ext cx="2628900" cy="1743075"/>
          </a:xfrm>
          <a:prstGeom prst="rect">
            <a:avLst/>
          </a:prstGeom>
          <a:noFill/>
          <a:ln w="57150">
            <a:solidFill>
              <a:schemeClr val="accent2">
                <a:lumMod val="75000"/>
              </a:schemeClr>
            </a:solidFill>
            <a:miter lim="800000"/>
            <a:headEnd/>
            <a:tailEnd/>
          </a:ln>
          <a:effectLst/>
        </p:spPr>
      </p:pic>
      <p:pic>
        <p:nvPicPr>
          <p:cNvPr id="29699" name="Picture 3"/>
          <p:cNvPicPr>
            <a:picLocks noChangeAspect="1" noChangeArrowheads="1"/>
          </p:cNvPicPr>
          <p:nvPr/>
        </p:nvPicPr>
        <p:blipFill>
          <a:blip r:embed="rId3"/>
          <a:srcRect/>
          <a:stretch>
            <a:fillRect/>
          </a:stretch>
        </p:blipFill>
        <p:spPr bwMode="auto">
          <a:xfrm>
            <a:off x="5286380" y="1071546"/>
            <a:ext cx="2647950" cy="1724025"/>
          </a:xfrm>
          <a:prstGeom prst="rect">
            <a:avLst/>
          </a:prstGeom>
          <a:noFill/>
          <a:ln w="57150">
            <a:solidFill>
              <a:schemeClr val="accent2">
                <a:lumMod val="75000"/>
              </a:schemeClr>
            </a:solidFill>
            <a:miter lim="800000"/>
            <a:headEnd/>
            <a:tailEnd/>
          </a:ln>
          <a:effectLst/>
        </p:spPr>
      </p:pic>
      <p:pic>
        <p:nvPicPr>
          <p:cNvPr id="29700" name="Picture 4"/>
          <p:cNvPicPr>
            <a:picLocks noChangeAspect="1" noChangeArrowheads="1"/>
          </p:cNvPicPr>
          <p:nvPr/>
        </p:nvPicPr>
        <p:blipFill>
          <a:blip r:embed="rId4"/>
          <a:srcRect/>
          <a:stretch>
            <a:fillRect/>
          </a:stretch>
        </p:blipFill>
        <p:spPr bwMode="auto">
          <a:xfrm>
            <a:off x="5286380" y="4963846"/>
            <a:ext cx="2643206" cy="1704868"/>
          </a:xfrm>
          <a:prstGeom prst="rect">
            <a:avLst/>
          </a:prstGeom>
          <a:noFill/>
          <a:ln w="57150">
            <a:solidFill>
              <a:schemeClr val="accent2">
                <a:lumMod val="75000"/>
              </a:schemeClr>
            </a:solid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 calcmode="lin" valueType="num">
                                      <p:cBhvr additive="base">
                                        <p:cTn id="7" dur="500" fill="hold"/>
                                        <p:tgtEl>
                                          <p:spTgt spid="1064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64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6499">
                                            <p:txEl>
                                              <p:pRg st="1" end="1"/>
                                            </p:txEl>
                                          </p:spTgt>
                                        </p:tgtEl>
                                        <p:attrNameLst>
                                          <p:attrName>style.visibility</p:attrName>
                                        </p:attrNameLst>
                                      </p:cBhvr>
                                      <p:to>
                                        <p:strVal val="visible"/>
                                      </p:to>
                                    </p:set>
                                    <p:anim calcmode="lin" valueType="num">
                                      <p:cBhvr additive="base">
                                        <p:cTn id="13" dur="500" fill="hold"/>
                                        <p:tgtEl>
                                          <p:spTgt spid="1064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64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6499">
                                            <p:txEl>
                                              <p:pRg st="2" end="2"/>
                                            </p:txEl>
                                          </p:spTgt>
                                        </p:tgtEl>
                                        <p:attrNameLst>
                                          <p:attrName>style.visibility</p:attrName>
                                        </p:attrNameLst>
                                      </p:cBhvr>
                                      <p:to>
                                        <p:strVal val="visible"/>
                                      </p:to>
                                    </p:set>
                                    <p:anim calcmode="lin" valueType="num">
                                      <p:cBhvr additive="base">
                                        <p:cTn id="19" dur="500" fill="hold"/>
                                        <p:tgtEl>
                                          <p:spTgt spid="1064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64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Скругленный прямоугольник 17"/>
          <p:cNvSpPr/>
          <p:nvPr/>
        </p:nvSpPr>
        <p:spPr>
          <a:xfrm>
            <a:off x="6286512" y="1428736"/>
            <a:ext cx="2428892" cy="914400"/>
          </a:xfrm>
          <a:prstGeom prst="roundRect">
            <a:avLst/>
          </a:prstGeom>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400" dirty="0">
                <a:solidFill>
                  <a:srgbClr val="FFFF00"/>
                </a:solidFill>
              </a:rPr>
              <a:t>Політичні</a:t>
            </a:r>
            <a:endParaRPr lang="ru-RU" sz="2400" dirty="0">
              <a:solidFill>
                <a:srgbClr val="FFFF00"/>
              </a:solidFill>
            </a:endParaRPr>
          </a:p>
        </p:txBody>
      </p:sp>
      <p:pic>
        <p:nvPicPr>
          <p:cNvPr id="18437" name="Picture 2" descr="C:\Documents and Settings\User\Рабочий стол\демограф.png"/>
          <p:cNvPicPr>
            <a:picLocks noChangeAspect="1" noChangeArrowheads="1"/>
          </p:cNvPicPr>
          <p:nvPr/>
        </p:nvPicPr>
        <p:blipFill>
          <a:blip r:embed="rId2"/>
          <a:srcRect/>
          <a:stretch>
            <a:fillRect/>
          </a:stretch>
        </p:blipFill>
        <p:spPr bwMode="auto">
          <a:xfrm>
            <a:off x="3143240" y="3143248"/>
            <a:ext cx="2898775" cy="1782762"/>
          </a:xfrm>
          <a:prstGeom prst="rect">
            <a:avLst/>
          </a:prstGeom>
          <a:noFill/>
          <a:ln w="9525">
            <a:noFill/>
            <a:miter lim="800000"/>
            <a:headEnd/>
            <a:tailEnd/>
          </a:ln>
        </p:spPr>
      </p:pic>
      <p:sp>
        <p:nvSpPr>
          <p:cNvPr id="20" name="Скругленный прямоугольник 19"/>
          <p:cNvSpPr/>
          <p:nvPr/>
        </p:nvSpPr>
        <p:spPr>
          <a:xfrm>
            <a:off x="3428992" y="1428736"/>
            <a:ext cx="2428892" cy="914400"/>
          </a:xfrm>
          <a:prstGeom prst="roundRect">
            <a:avLst/>
          </a:prstGeom>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400" dirty="0">
                <a:solidFill>
                  <a:srgbClr val="FFFF00"/>
                </a:solidFill>
              </a:rPr>
              <a:t>Соціально-економічні</a:t>
            </a:r>
            <a:endParaRPr lang="ru-RU" sz="2400" dirty="0">
              <a:solidFill>
                <a:srgbClr val="FFFF00"/>
              </a:solidFill>
            </a:endParaRPr>
          </a:p>
        </p:txBody>
      </p:sp>
      <p:sp>
        <p:nvSpPr>
          <p:cNvPr id="21" name="Скругленный прямоугольник 20"/>
          <p:cNvSpPr/>
          <p:nvPr/>
        </p:nvSpPr>
        <p:spPr>
          <a:xfrm>
            <a:off x="571472" y="1428736"/>
            <a:ext cx="2428892" cy="914400"/>
          </a:xfrm>
          <a:prstGeom prst="roundRect">
            <a:avLst/>
          </a:prstGeom>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400" dirty="0">
                <a:solidFill>
                  <a:srgbClr val="FFFF00"/>
                </a:solidFill>
              </a:rPr>
              <a:t>Природні</a:t>
            </a:r>
            <a:endParaRPr lang="ru-RU" sz="2400" dirty="0">
              <a:solidFill>
                <a:srgbClr val="FFFF00"/>
              </a:solidFill>
            </a:endParaRPr>
          </a:p>
        </p:txBody>
      </p:sp>
      <p:sp>
        <p:nvSpPr>
          <p:cNvPr id="22" name="Скругленный прямоугольник 21"/>
          <p:cNvSpPr/>
          <p:nvPr/>
        </p:nvSpPr>
        <p:spPr>
          <a:xfrm>
            <a:off x="3500430" y="5643578"/>
            <a:ext cx="2428892" cy="914400"/>
          </a:xfrm>
          <a:prstGeom prst="roundRect">
            <a:avLst/>
          </a:prstGeom>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400" dirty="0" smtClean="0">
                <a:solidFill>
                  <a:srgbClr val="FFFF00"/>
                </a:solidFill>
              </a:rPr>
              <a:t>Етнічні</a:t>
            </a:r>
            <a:endParaRPr lang="ru-RU" sz="2400" dirty="0">
              <a:solidFill>
                <a:srgbClr val="FFFF00"/>
              </a:solidFill>
            </a:endParaRPr>
          </a:p>
        </p:txBody>
      </p:sp>
      <p:sp>
        <p:nvSpPr>
          <p:cNvPr id="23" name="Скругленный прямоугольник 22"/>
          <p:cNvSpPr/>
          <p:nvPr/>
        </p:nvSpPr>
        <p:spPr>
          <a:xfrm>
            <a:off x="6357950" y="5500702"/>
            <a:ext cx="2428892" cy="914400"/>
          </a:xfrm>
          <a:prstGeom prst="roundRect">
            <a:avLst/>
          </a:prstGeom>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400" dirty="0">
                <a:solidFill>
                  <a:srgbClr val="FFFF00"/>
                </a:solidFill>
              </a:rPr>
              <a:t>Релігійні</a:t>
            </a:r>
            <a:endParaRPr lang="ru-RU" sz="2400" dirty="0">
              <a:solidFill>
                <a:srgbClr val="FFFF00"/>
              </a:solidFill>
            </a:endParaRPr>
          </a:p>
        </p:txBody>
      </p:sp>
      <p:sp>
        <p:nvSpPr>
          <p:cNvPr id="24" name="Скругленный прямоугольник 23"/>
          <p:cNvSpPr/>
          <p:nvPr/>
        </p:nvSpPr>
        <p:spPr>
          <a:xfrm>
            <a:off x="428596" y="5500702"/>
            <a:ext cx="2428892" cy="914400"/>
          </a:xfrm>
          <a:prstGeom prst="roundRect">
            <a:avLst/>
          </a:prstGeom>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400" dirty="0">
                <a:solidFill>
                  <a:srgbClr val="FFFF00"/>
                </a:solidFill>
              </a:rPr>
              <a:t>Юридичні</a:t>
            </a:r>
            <a:endParaRPr lang="ru-RU" sz="2400" dirty="0">
              <a:solidFill>
                <a:srgbClr val="FFFF00"/>
              </a:solidFill>
            </a:endParaRPr>
          </a:p>
        </p:txBody>
      </p:sp>
      <p:sp>
        <p:nvSpPr>
          <p:cNvPr id="25" name="Скругленный прямоугольник 24"/>
          <p:cNvSpPr/>
          <p:nvPr/>
        </p:nvSpPr>
        <p:spPr>
          <a:xfrm>
            <a:off x="6357950" y="3429000"/>
            <a:ext cx="2428892" cy="914400"/>
          </a:xfrm>
          <a:prstGeom prst="roundRect">
            <a:avLst/>
          </a:prstGeom>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400" dirty="0">
                <a:solidFill>
                  <a:srgbClr val="FFFF00"/>
                </a:solidFill>
              </a:rPr>
              <a:t>Військові</a:t>
            </a:r>
            <a:endParaRPr lang="ru-RU" sz="2400" dirty="0">
              <a:solidFill>
                <a:srgbClr val="FFFF00"/>
              </a:solidFill>
            </a:endParaRPr>
          </a:p>
        </p:txBody>
      </p:sp>
      <p:sp>
        <p:nvSpPr>
          <p:cNvPr id="26" name="Скругленный прямоугольник 25"/>
          <p:cNvSpPr/>
          <p:nvPr/>
        </p:nvSpPr>
        <p:spPr>
          <a:xfrm>
            <a:off x="500034" y="3571876"/>
            <a:ext cx="2428892" cy="914400"/>
          </a:xfrm>
          <a:prstGeom prst="roundRect">
            <a:avLst/>
          </a:prstGeom>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uk-UA" sz="2400" dirty="0">
                <a:solidFill>
                  <a:srgbClr val="FFFF00"/>
                </a:solidFill>
              </a:rPr>
              <a:t>Культурні</a:t>
            </a:r>
            <a:endParaRPr lang="ru-RU" sz="2400" dirty="0">
              <a:solidFill>
                <a:srgbClr val="FFFF00"/>
              </a:solidFill>
            </a:endParaRPr>
          </a:p>
        </p:txBody>
      </p:sp>
      <p:sp>
        <p:nvSpPr>
          <p:cNvPr id="18459" name="Заголовок 12"/>
          <p:cNvSpPr>
            <a:spLocks noGrp="1"/>
          </p:cNvSpPr>
          <p:nvPr>
            <p:ph type="title"/>
          </p:nvPr>
        </p:nvSpPr>
        <p:spPr>
          <a:xfrm>
            <a:off x="428596" y="214290"/>
            <a:ext cx="8229600" cy="879462"/>
          </a:xfrm>
        </p:spPr>
        <p:txBody>
          <a:bodyPr>
            <a:normAutofit fontScale="90000"/>
          </a:bodyPr>
          <a:lstStyle/>
          <a:p>
            <a:pPr algn="ctr" eaLnBrk="1" hangingPunct="1"/>
            <a:r>
              <a:rPr lang="uk-UA" b="1" dirty="0" smtClean="0">
                <a:solidFill>
                  <a:srgbClr val="0070C0"/>
                </a:solidFill>
              </a:rPr>
              <a:t>Причини зміни чисельності населення</a:t>
            </a:r>
            <a:endParaRPr lang="ru-RU" b="1" dirty="0" smtClean="0">
              <a:solidFill>
                <a:srgbClr val="0070C0"/>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177"/>
          <p:cNvSpPr>
            <a:spLocks noGrp="1" noRot="1" noChangeArrowheads="1"/>
          </p:cNvSpPr>
          <p:nvPr>
            <p:ph type="title"/>
          </p:nvPr>
        </p:nvSpPr>
        <p:spPr/>
        <p:txBody>
          <a:bodyPr>
            <a:noAutofit/>
          </a:bodyPr>
          <a:lstStyle/>
          <a:p>
            <a:pPr algn="ctr"/>
            <a:r>
              <a:rPr lang="uk-UA" sz="8000" b="1" dirty="0" smtClean="0">
                <a:solidFill>
                  <a:srgbClr val="0070C0"/>
                </a:solidFill>
              </a:rPr>
              <a:t>кросворд</a:t>
            </a:r>
            <a:endParaRPr lang="ru-RU" sz="8000" b="1" dirty="0" smtClean="0">
              <a:solidFill>
                <a:srgbClr val="0070C0"/>
              </a:solidFill>
            </a:endParaRPr>
          </a:p>
        </p:txBody>
      </p:sp>
      <p:pic>
        <p:nvPicPr>
          <p:cNvPr id="19459" name="Picture 10179"/>
          <p:cNvPicPr>
            <a:picLocks noGrp="1" noChangeAspect="1" noChangeArrowheads="1"/>
          </p:cNvPicPr>
          <p:nvPr>
            <p:ph idx="1"/>
          </p:nvPr>
        </p:nvPicPr>
        <p:blipFill>
          <a:blip r:embed="rId2">
            <a:grayscl/>
            <a:biLevel thresh="50000"/>
          </a:blip>
          <a:srcRect/>
          <a:stretch>
            <a:fillRect/>
          </a:stretch>
        </p:blipFill>
        <p:spPr>
          <a:xfrm>
            <a:off x="191330" y="1500174"/>
            <a:ext cx="8309734" cy="5024451"/>
          </a:xfr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134</TotalTime>
  <Words>786</Words>
  <Application>Microsoft Office PowerPoint</Application>
  <PresentationFormat>Экран (4:3)</PresentationFormat>
  <Paragraphs>115</Paragraphs>
  <Slides>23</Slides>
  <Notes>3</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23</vt:i4>
      </vt:variant>
    </vt:vector>
  </HeadingPairs>
  <TitlesOfParts>
    <vt:vector size="25" baseType="lpstr">
      <vt:lpstr>Трек</vt:lpstr>
      <vt:lpstr>Лист Microsoft Excel 97-2003</vt:lpstr>
      <vt:lpstr>Населення світу</vt:lpstr>
      <vt:lpstr>Мета:</vt:lpstr>
      <vt:lpstr>Демографія</vt:lpstr>
      <vt:lpstr>За даними демографічних досліджень</vt:lpstr>
      <vt:lpstr> Збільшення населення земної кулі</vt:lpstr>
      <vt:lpstr>ГУСТОТА НАСЕЛЕННЯ ЗЕМЛІ</vt:lpstr>
      <vt:lpstr>-  Зміна кількості і складу населення залежно від народжуваності та смертності без урахування механічного переміщення -</vt:lpstr>
      <vt:lpstr>ПРИРОДНИЙ ПРИРІСТ</vt:lpstr>
      <vt:lpstr> Відтворення населення </vt:lpstr>
      <vt:lpstr>Типи Відтворення населення</vt:lpstr>
      <vt:lpstr>ДЕМОГРАФІЧНА ПОЛІТИКА</vt:lpstr>
      <vt:lpstr> Розміщення населення </vt:lpstr>
      <vt:lpstr> Система розселення населення   </vt:lpstr>
      <vt:lpstr>Презентация PowerPoint</vt:lpstr>
      <vt:lpstr>урбанізація</vt:lpstr>
      <vt:lpstr>Урбаністичні форми розселення:</vt:lpstr>
      <vt:lpstr>Міська  аґломерація</vt:lpstr>
      <vt:lpstr>мегалополіс — найбільша форма розселення.</vt:lpstr>
      <vt:lpstr>Презентация PowerPoint</vt:lpstr>
      <vt:lpstr>Презентация PowerPoint</vt:lpstr>
      <vt:lpstr>Форми сільського розселення:</vt:lpstr>
      <vt:lpstr>Причини зміни чисельності населення</vt:lpstr>
      <vt:lpstr>кросворд</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Населення світу</dc:title>
  <dc:creator>Пользователь</dc:creator>
  <cp:lastModifiedBy>Пользователь</cp:lastModifiedBy>
  <cp:revision>18</cp:revision>
  <dcterms:modified xsi:type="dcterms:W3CDTF">2019-05-07T09:39:16Z</dcterms:modified>
</cp:coreProperties>
</file>